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Default Extension="vml" ContentType="application/vnd.openxmlformats-officedocument.vmlDrawing"/>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96" r:id="rId1"/>
    <p:sldMasterId id="2147484200" r:id="rId2"/>
    <p:sldMasterId id="2147484236" r:id="rId3"/>
    <p:sldMasterId id="2147484356" r:id="rId4"/>
  </p:sldMasterIdLst>
  <p:notesMasterIdLst>
    <p:notesMasterId r:id="rId21"/>
  </p:notesMasterIdLst>
  <p:handoutMasterIdLst>
    <p:handoutMasterId r:id="rId22"/>
  </p:handoutMasterIdLst>
  <p:sldIdLst>
    <p:sldId id="256" r:id="rId5"/>
    <p:sldId id="263" r:id="rId6"/>
    <p:sldId id="299" r:id="rId7"/>
    <p:sldId id="329" r:id="rId8"/>
    <p:sldId id="330" r:id="rId9"/>
    <p:sldId id="309" r:id="rId10"/>
    <p:sldId id="304" r:id="rId11"/>
    <p:sldId id="366" r:id="rId12"/>
    <p:sldId id="262" r:id="rId13"/>
    <p:sldId id="341" r:id="rId14"/>
    <p:sldId id="300" r:id="rId15"/>
    <p:sldId id="303" r:id="rId16"/>
    <p:sldId id="261" r:id="rId17"/>
    <p:sldId id="308" r:id="rId18"/>
    <p:sldId id="380" r:id="rId19"/>
    <p:sldId id="372" r:id="rId20"/>
  </p:sldIdLst>
  <p:sldSz cx="6858000" cy="9144000" type="screen4x3"/>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20" autoAdjust="0"/>
    <p:restoredTop sz="94671" autoAdjust="0"/>
  </p:normalViewPr>
  <p:slideViewPr>
    <p:cSldViewPr>
      <p:cViewPr>
        <p:scale>
          <a:sx n="100" d="100"/>
          <a:sy n="100" d="100"/>
        </p:scale>
        <p:origin x="-2844" y="582"/>
      </p:cViewPr>
      <p:guideLst>
        <p:guide orient="horz" pos="2880"/>
        <p:guide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1" d="100"/>
          <a:sy n="51" d="100"/>
        </p:scale>
        <p:origin x="-2958" y="-108"/>
      </p:cViewPr>
      <p:guideLst>
        <p:guide orient="horz" pos="3130"/>
        <p:guide pos="2144"/>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s>
</file>

<file path=ppt/diagrams/_rels/data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diagrams/_rels/drawing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9304DB-0241-45D2-8E4C-A7E69D83993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AU"/>
        </a:p>
      </dgm:t>
    </dgm:pt>
    <dgm:pt modelId="{6710A2EA-8D9E-4784-B7DB-85796D2DA00C}">
      <dgm:prSet phldrT="[Text]"/>
      <dgm:spPr>
        <a:solidFill>
          <a:srgbClr val="FF0000"/>
        </a:solidFill>
      </dgm:spPr>
      <dgm:t>
        <a:bodyPr/>
        <a:lstStyle/>
        <a:p>
          <a:r>
            <a:rPr lang="en-AU" dirty="0" smtClean="0"/>
            <a:t>Customer Wants Solutions</a:t>
          </a:r>
          <a:endParaRPr lang="en-AU" dirty="0"/>
        </a:p>
      </dgm:t>
    </dgm:pt>
    <dgm:pt modelId="{22A541A8-2B5E-410F-95DB-111E09FA27CF}" type="parTrans" cxnId="{8BC5D094-83E9-4AE7-B594-E3393022790D}">
      <dgm:prSet/>
      <dgm:spPr/>
      <dgm:t>
        <a:bodyPr/>
        <a:lstStyle/>
        <a:p>
          <a:endParaRPr lang="en-AU"/>
        </a:p>
      </dgm:t>
    </dgm:pt>
    <dgm:pt modelId="{40E2519F-C152-480B-81E4-604C0DB95A8C}" type="sibTrans" cxnId="{8BC5D094-83E9-4AE7-B594-E3393022790D}">
      <dgm:prSet/>
      <dgm:spPr/>
      <dgm:t>
        <a:bodyPr/>
        <a:lstStyle/>
        <a:p>
          <a:endParaRPr lang="en-AU"/>
        </a:p>
      </dgm:t>
    </dgm:pt>
    <dgm:pt modelId="{84DDD319-954E-48BF-8082-6E8CA009E650}">
      <dgm:prSet phldrT="[Text]"/>
      <dgm:spPr>
        <a:solidFill>
          <a:schemeClr val="accent6">
            <a:lumMod val="75000"/>
          </a:schemeClr>
        </a:solidFill>
      </dgm:spPr>
      <dgm:t>
        <a:bodyPr/>
        <a:lstStyle/>
        <a:p>
          <a:r>
            <a:rPr lang="en-AU" dirty="0" smtClean="0"/>
            <a:t>Sales Assessment</a:t>
          </a:r>
          <a:endParaRPr lang="en-AU" dirty="0"/>
        </a:p>
      </dgm:t>
    </dgm:pt>
    <dgm:pt modelId="{7C589D8A-3DE1-4946-92C8-A5D26195BD7D}" type="parTrans" cxnId="{577CE5E7-3D86-43BA-9158-B66517DF989B}">
      <dgm:prSet/>
      <dgm:spPr/>
      <dgm:t>
        <a:bodyPr/>
        <a:lstStyle/>
        <a:p>
          <a:endParaRPr lang="en-AU"/>
        </a:p>
      </dgm:t>
    </dgm:pt>
    <dgm:pt modelId="{BDF8CF9F-BF8D-494B-A307-2A47639E3BAE}" type="sibTrans" cxnId="{577CE5E7-3D86-43BA-9158-B66517DF989B}">
      <dgm:prSet/>
      <dgm:spPr/>
      <dgm:t>
        <a:bodyPr/>
        <a:lstStyle/>
        <a:p>
          <a:endParaRPr lang="en-AU"/>
        </a:p>
      </dgm:t>
    </dgm:pt>
    <dgm:pt modelId="{6A6521CB-ABC2-4683-BB18-CAF951B41425}">
      <dgm:prSet phldrT="[Text]"/>
      <dgm:spPr>
        <a:solidFill>
          <a:schemeClr val="accent3">
            <a:lumMod val="75000"/>
          </a:schemeClr>
        </a:solidFill>
      </dgm:spPr>
      <dgm:t>
        <a:bodyPr/>
        <a:lstStyle/>
        <a:p>
          <a:r>
            <a:rPr lang="en-AU" dirty="0" smtClean="0"/>
            <a:t>Solutions Delivered</a:t>
          </a:r>
          <a:endParaRPr lang="en-AU" dirty="0"/>
        </a:p>
      </dgm:t>
    </dgm:pt>
    <dgm:pt modelId="{149F66CB-75B5-4FEA-BC5F-21FD293BBC7C}" type="parTrans" cxnId="{5E0B8952-C648-4BA5-8632-3B226D065B70}">
      <dgm:prSet/>
      <dgm:spPr/>
      <dgm:t>
        <a:bodyPr/>
        <a:lstStyle/>
        <a:p>
          <a:endParaRPr lang="en-AU"/>
        </a:p>
      </dgm:t>
    </dgm:pt>
    <dgm:pt modelId="{1FFFE0E8-1B02-48E3-B0FD-82F27F3363DE}" type="sibTrans" cxnId="{5E0B8952-C648-4BA5-8632-3B226D065B70}">
      <dgm:prSet/>
      <dgm:spPr/>
      <dgm:t>
        <a:bodyPr/>
        <a:lstStyle/>
        <a:p>
          <a:endParaRPr lang="en-AU"/>
        </a:p>
      </dgm:t>
    </dgm:pt>
    <dgm:pt modelId="{BA1DAEC7-4B23-414A-8083-9D90445E600A}">
      <dgm:prSet phldrT="[Text]"/>
      <dgm:spPr>
        <a:solidFill>
          <a:schemeClr val="tx1">
            <a:lumMod val="65000"/>
            <a:lumOff val="35000"/>
          </a:schemeClr>
        </a:solidFill>
      </dgm:spPr>
      <dgm:t>
        <a:bodyPr/>
        <a:lstStyle/>
        <a:p>
          <a:r>
            <a:rPr lang="en-AU" dirty="0" smtClean="0"/>
            <a:t>Customer Satisfaction &amp; Problem Solving</a:t>
          </a:r>
          <a:endParaRPr lang="en-AU" dirty="0"/>
        </a:p>
      </dgm:t>
    </dgm:pt>
    <dgm:pt modelId="{2BA57FF3-E522-454A-B045-21360EA7A45A}" type="parTrans" cxnId="{86FB562C-40B7-4ED1-A04D-73E38CD1D8B3}">
      <dgm:prSet/>
      <dgm:spPr/>
      <dgm:t>
        <a:bodyPr/>
        <a:lstStyle/>
        <a:p>
          <a:endParaRPr lang="en-AU"/>
        </a:p>
      </dgm:t>
    </dgm:pt>
    <dgm:pt modelId="{43388F7D-C128-4F34-8C0E-3102E4A2F1F1}" type="sibTrans" cxnId="{86FB562C-40B7-4ED1-A04D-73E38CD1D8B3}">
      <dgm:prSet/>
      <dgm:spPr/>
      <dgm:t>
        <a:bodyPr/>
        <a:lstStyle/>
        <a:p>
          <a:endParaRPr lang="en-AU"/>
        </a:p>
      </dgm:t>
    </dgm:pt>
    <dgm:pt modelId="{83127EA3-0D6D-4031-8603-0AA4B7AD8743}">
      <dgm:prSet phldrT="[Text]"/>
      <dgm:spPr>
        <a:solidFill>
          <a:schemeClr val="accent5">
            <a:lumMod val="50000"/>
          </a:schemeClr>
        </a:solidFill>
      </dgm:spPr>
      <dgm:t>
        <a:bodyPr/>
        <a:lstStyle/>
        <a:p>
          <a:r>
            <a:rPr lang="en-AU" dirty="0" smtClean="0"/>
            <a:t>Relationship Management &amp; Value Add</a:t>
          </a:r>
          <a:endParaRPr lang="en-AU" dirty="0"/>
        </a:p>
      </dgm:t>
    </dgm:pt>
    <dgm:pt modelId="{8E2CE4BB-B474-4B72-87A2-E5E9068DA8FD}" type="parTrans" cxnId="{8DAAA804-B201-42A3-AB1C-CAC45C91FCC7}">
      <dgm:prSet/>
      <dgm:spPr/>
      <dgm:t>
        <a:bodyPr/>
        <a:lstStyle/>
        <a:p>
          <a:endParaRPr lang="en-AU"/>
        </a:p>
      </dgm:t>
    </dgm:pt>
    <dgm:pt modelId="{7963134B-A02D-43D6-99DA-1D3155994A22}" type="sibTrans" cxnId="{8DAAA804-B201-42A3-AB1C-CAC45C91FCC7}">
      <dgm:prSet/>
      <dgm:spPr/>
      <dgm:t>
        <a:bodyPr/>
        <a:lstStyle/>
        <a:p>
          <a:endParaRPr lang="en-AU"/>
        </a:p>
      </dgm:t>
    </dgm:pt>
    <dgm:pt modelId="{57C3C3AB-94BD-41DD-975C-E7510D00A51A}" type="pres">
      <dgm:prSet presAssocID="{609304DB-0241-45D2-8E4C-A7E69D839930}" presName="Name0" presStyleCnt="0">
        <dgm:presLayoutVars>
          <dgm:chMax val="1"/>
          <dgm:dir/>
          <dgm:animLvl val="ctr"/>
          <dgm:resizeHandles val="exact"/>
        </dgm:presLayoutVars>
      </dgm:prSet>
      <dgm:spPr/>
      <dgm:t>
        <a:bodyPr/>
        <a:lstStyle/>
        <a:p>
          <a:endParaRPr lang="en-AU"/>
        </a:p>
      </dgm:t>
    </dgm:pt>
    <dgm:pt modelId="{809937D1-EB10-4A88-96AE-1311D63D6F12}" type="pres">
      <dgm:prSet presAssocID="{6710A2EA-8D9E-4784-B7DB-85796D2DA00C}" presName="centerShape" presStyleLbl="node0" presStyleIdx="0" presStyleCnt="1"/>
      <dgm:spPr/>
      <dgm:t>
        <a:bodyPr/>
        <a:lstStyle/>
        <a:p>
          <a:endParaRPr lang="en-AU"/>
        </a:p>
      </dgm:t>
    </dgm:pt>
    <dgm:pt modelId="{D2E33603-06BB-4CF8-8D04-059428ABC75B}" type="pres">
      <dgm:prSet presAssocID="{84DDD319-954E-48BF-8082-6E8CA009E650}" presName="node" presStyleLbl="node1" presStyleIdx="0" presStyleCnt="4">
        <dgm:presLayoutVars>
          <dgm:bulletEnabled val="1"/>
        </dgm:presLayoutVars>
      </dgm:prSet>
      <dgm:spPr/>
      <dgm:t>
        <a:bodyPr/>
        <a:lstStyle/>
        <a:p>
          <a:endParaRPr lang="en-AU"/>
        </a:p>
      </dgm:t>
    </dgm:pt>
    <dgm:pt modelId="{31A657E4-84CE-4D5B-BE2C-7C7BF7CF145F}" type="pres">
      <dgm:prSet presAssocID="{84DDD319-954E-48BF-8082-6E8CA009E650}" presName="dummy" presStyleCnt="0"/>
      <dgm:spPr/>
    </dgm:pt>
    <dgm:pt modelId="{7CE1B466-0A46-4F80-B662-A59E9A0F8FEF}" type="pres">
      <dgm:prSet presAssocID="{BDF8CF9F-BF8D-494B-A307-2A47639E3BAE}" presName="sibTrans" presStyleLbl="sibTrans2D1" presStyleIdx="0" presStyleCnt="4"/>
      <dgm:spPr/>
      <dgm:t>
        <a:bodyPr/>
        <a:lstStyle/>
        <a:p>
          <a:endParaRPr lang="en-AU"/>
        </a:p>
      </dgm:t>
    </dgm:pt>
    <dgm:pt modelId="{FA3032F1-78FC-4B5E-BAA4-1747770AE870}" type="pres">
      <dgm:prSet presAssocID="{6A6521CB-ABC2-4683-BB18-CAF951B41425}" presName="node" presStyleLbl="node1" presStyleIdx="1" presStyleCnt="4">
        <dgm:presLayoutVars>
          <dgm:bulletEnabled val="1"/>
        </dgm:presLayoutVars>
      </dgm:prSet>
      <dgm:spPr/>
      <dgm:t>
        <a:bodyPr/>
        <a:lstStyle/>
        <a:p>
          <a:endParaRPr lang="en-AU"/>
        </a:p>
      </dgm:t>
    </dgm:pt>
    <dgm:pt modelId="{66F2E6E5-4FC1-4F88-B511-27C0870E9081}" type="pres">
      <dgm:prSet presAssocID="{6A6521CB-ABC2-4683-BB18-CAF951B41425}" presName="dummy" presStyleCnt="0"/>
      <dgm:spPr/>
    </dgm:pt>
    <dgm:pt modelId="{79658D37-811D-4602-9DC6-E0ED2E946657}" type="pres">
      <dgm:prSet presAssocID="{1FFFE0E8-1B02-48E3-B0FD-82F27F3363DE}" presName="sibTrans" presStyleLbl="sibTrans2D1" presStyleIdx="1" presStyleCnt="4"/>
      <dgm:spPr/>
      <dgm:t>
        <a:bodyPr/>
        <a:lstStyle/>
        <a:p>
          <a:endParaRPr lang="en-AU"/>
        </a:p>
      </dgm:t>
    </dgm:pt>
    <dgm:pt modelId="{F5179D6C-D57C-4378-8F84-AA74C6DD4433}" type="pres">
      <dgm:prSet presAssocID="{BA1DAEC7-4B23-414A-8083-9D90445E600A}" presName="node" presStyleLbl="node1" presStyleIdx="2" presStyleCnt="4">
        <dgm:presLayoutVars>
          <dgm:bulletEnabled val="1"/>
        </dgm:presLayoutVars>
      </dgm:prSet>
      <dgm:spPr/>
      <dgm:t>
        <a:bodyPr/>
        <a:lstStyle/>
        <a:p>
          <a:endParaRPr lang="en-AU"/>
        </a:p>
      </dgm:t>
    </dgm:pt>
    <dgm:pt modelId="{4819BB4E-6490-42BB-8389-3B53A3EDE69C}" type="pres">
      <dgm:prSet presAssocID="{BA1DAEC7-4B23-414A-8083-9D90445E600A}" presName="dummy" presStyleCnt="0"/>
      <dgm:spPr/>
    </dgm:pt>
    <dgm:pt modelId="{8F5712E1-F4AF-4B74-9A93-9FA1F91CFEB5}" type="pres">
      <dgm:prSet presAssocID="{43388F7D-C128-4F34-8C0E-3102E4A2F1F1}" presName="sibTrans" presStyleLbl="sibTrans2D1" presStyleIdx="2" presStyleCnt="4"/>
      <dgm:spPr/>
      <dgm:t>
        <a:bodyPr/>
        <a:lstStyle/>
        <a:p>
          <a:endParaRPr lang="en-AU"/>
        </a:p>
      </dgm:t>
    </dgm:pt>
    <dgm:pt modelId="{E29921CA-7A60-4F24-8C29-1F38D77D1DD7}" type="pres">
      <dgm:prSet presAssocID="{83127EA3-0D6D-4031-8603-0AA4B7AD8743}" presName="node" presStyleLbl="node1" presStyleIdx="3" presStyleCnt="4">
        <dgm:presLayoutVars>
          <dgm:bulletEnabled val="1"/>
        </dgm:presLayoutVars>
      </dgm:prSet>
      <dgm:spPr/>
      <dgm:t>
        <a:bodyPr/>
        <a:lstStyle/>
        <a:p>
          <a:endParaRPr lang="en-AU"/>
        </a:p>
      </dgm:t>
    </dgm:pt>
    <dgm:pt modelId="{90D16645-5FA8-449E-B78B-ABC704CF92AC}" type="pres">
      <dgm:prSet presAssocID="{83127EA3-0D6D-4031-8603-0AA4B7AD8743}" presName="dummy" presStyleCnt="0"/>
      <dgm:spPr/>
    </dgm:pt>
    <dgm:pt modelId="{E8A80010-90DC-4E86-81BF-69600A03CB7E}" type="pres">
      <dgm:prSet presAssocID="{7963134B-A02D-43D6-99DA-1D3155994A22}" presName="sibTrans" presStyleLbl="sibTrans2D1" presStyleIdx="3" presStyleCnt="4"/>
      <dgm:spPr/>
      <dgm:t>
        <a:bodyPr/>
        <a:lstStyle/>
        <a:p>
          <a:endParaRPr lang="en-AU"/>
        </a:p>
      </dgm:t>
    </dgm:pt>
  </dgm:ptLst>
  <dgm:cxnLst>
    <dgm:cxn modelId="{8BC5D094-83E9-4AE7-B594-E3393022790D}" srcId="{609304DB-0241-45D2-8E4C-A7E69D839930}" destId="{6710A2EA-8D9E-4784-B7DB-85796D2DA00C}" srcOrd="0" destOrd="0" parTransId="{22A541A8-2B5E-410F-95DB-111E09FA27CF}" sibTransId="{40E2519F-C152-480B-81E4-604C0DB95A8C}"/>
    <dgm:cxn modelId="{F6D4BD00-2F48-4ADC-B2BF-83B687BC9FCF}" type="presOf" srcId="{84DDD319-954E-48BF-8082-6E8CA009E650}" destId="{D2E33603-06BB-4CF8-8D04-059428ABC75B}" srcOrd="0" destOrd="0" presId="urn:microsoft.com/office/officeart/2005/8/layout/radial6"/>
    <dgm:cxn modelId="{67D22AE7-F4FA-4E70-A039-2364139E3083}" type="presOf" srcId="{7963134B-A02D-43D6-99DA-1D3155994A22}" destId="{E8A80010-90DC-4E86-81BF-69600A03CB7E}" srcOrd="0" destOrd="0" presId="urn:microsoft.com/office/officeart/2005/8/layout/radial6"/>
    <dgm:cxn modelId="{13DAB790-CA19-4930-A14F-2EB772B17590}" type="presOf" srcId="{1FFFE0E8-1B02-48E3-B0FD-82F27F3363DE}" destId="{79658D37-811D-4602-9DC6-E0ED2E946657}" srcOrd="0" destOrd="0" presId="urn:microsoft.com/office/officeart/2005/8/layout/radial6"/>
    <dgm:cxn modelId="{BA793051-BBF4-4BA5-88D7-048B82A70EB7}" type="presOf" srcId="{609304DB-0241-45D2-8E4C-A7E69D839930}" destId="{57C3C3AB-94BD-41DD-975C-E7510D00A51A}" srcOrd="0" destOrd="0" presId="urn:microsoft.com/office/officeart/2005/8/layout/radial6"/>
    <dgm:cxn modelId="{86FB562C-40B7-4ED1-A04D-73E38CD1D8B3}" srcId="{6710A2EA-8D9E-4784-B7DB-85796D2DA00C}" destId="{BA1DAEC7-4B23-414A-8083-9D90445E600A}" srcOrd="2" destOrd="0" parTransId="{2BA57FF3-E522-454A-B045-21360EA7A45A}" sibTransId="{43388F7D-C128-4F34-8C0E-3102E4A2F1F1}"/>
    <dgm:cxn modelId="{0E134809-69F4-47CB-86B9-C0BE5AEDCD2D}" type="presOf" srcId="{6A6521CB-ABC2-4683-BB18-CAF951B41425}" destId="{FA3032F1-78FC-4B5E-BAA4-1747770AE870}" srcOrd="0" destOrd="0" presId="urn:microsoft.com/office/officeart/2005/8/layout/radial6"/>
    <dgm:cxn modelId="{CA4E43D9-C366-483D-B372-4B6FDA3A2514}" type="presOf" srcId="{43388F7D-C128-4F34-8C0E-3102E4A2F1F1}" destId="{8F5712E1-F4AF-4B74-9A93-9FA1F91CFEB5}" srcOrd="0" destOrd="0" presId="urn:microsoft.com/office/officeart/2005/8/layout/radial6"/>
    <dgm:cxn modelId="{8DAAA804-B201-42A3-AB1C-CAC45C91FCC7}" srcId="{6710A2EA-8D9E-4784-B7DB-85796D2DA00C}" destId="{83127EA3-0D6D-4031-8603-0AA4B7AD8743}" srcOrd="3" destOrd="0" parTransId="{8E2CE4BB-B474-4B72-87A2-E5E9068DA8FD}" sibTransId="{7963134B-A02D-43D6-99DA-1D3155994A22}"/>
    <dgm:cxn modelId="{98D3242B-24B1-4F18-AC2D-B8F903B4B68C}" type="presOf" srcId="{BA1DAEC7-4B23-414A-8083-9D90445E600A}" destId="{F5179D6C-D57C-4378-8F84-AA74C6DD4433}" srcOrd="0" destOrd="0" presId="urn:microsoft.com/office/officeart/2005/8/layout/radial6"/>
    <dgm:cxn modelId="{DA424A47-D581-4202-9AD3-6E97659E0950}" type="presOf" srcId="{6710A2EA-8D9E-4784-B7DB-85796D2DA00C}" destId="{809937D1-EB10-4A88-96AE-1311D63D6F12}" srcOrd="0" destOrd="0" presId="urn:microsoft.com/office/officeart/2005/8/layout/radial6"/>
    <dgm:cxn modelId="{577CE5E7-3D86-43BA-9158-B66517DF989B}" srcId="{6710A2EA-8D9E-4784-B7DB-85796D2DA00C}" destId="{84DDD319-954E-48BF-8082-6E8CA009E650}" srcOrd="0" destOrd="0" parTransId="{7C589D8A-3DE1-4946-92C8-A5D26195BD7D}" sibTransId="{BDF8CF9F-BF8D-494B-A307-2A47639E3BAE}"/>
    <dgm:cxn modelId="{C3FEAB17-2F54-4197-8730-82FBC1DA1084}" type="presOf" srcId="{BDF8CF9F-BF8D-494B-A307-2A47639E3BAE}" destId="{7CE1B466-0A46-4F80-B662-A59E9A0F8FEF}" srcOrd="0" destOrd="0" presId="urn:microsoft.com/office/officeart/2005/8/layout/radial6"/>
    <dgm:cxn modelId="{5E0B8952-C648-4BA5-8632-3B226D065B70}" srcId="{6710A2EA-8D9E-4784-B7DB-85796D2DA00C}" destId="{6A6521CB-ABC2-4683-BB18-CAF951B41425}" srcOrd="1" destOrd="0" parTransId="{149F66CB-75B5-4FEA-BC5F-21FD293BBC7C}" sibTransId="{1FFFE0E8-1B02-48E3-B0FD-82F27F3363DE}"/>
    <dgm:cxn modelId="{BF2BDF2E-6205-4A3B-B71E-524CE257207E}" type="presOf" srcId="{83127EA3-0D6D-4031-8603-0AA4B7AD8743}" destId="{E29921CA-7A60-4F24-8C29-1F38D77D1DD7}" srcOrd="0" destOrd="0" presId="urn:microsoft.com/office/officeart/2005/8/layout/radial6"/>
    <dgm:cxn modelId="{B5EB8983-BD2E-4A82-B848-01BDFC04FFEC}" type="presParOf" srcId="{57C3C3AB-94BD-41DD-975C-E7510D00A51A}" destId="{809937D1-EB10-4A88-96AE-1311D63D6F12}" srcOrd="0" destOrd="0" presId="urn:microsoft.com/office/officeart/2005/8/layout/radial6"/>
    <dgm:cxn modelId="{1026A5BB-0132-4EC3-9AE3-F65A74A52630}" type="presParOf" srcId="{57C3C3AB-94BD-41DD-975C-E7510D00A51A}" destId="{D2E33603-06BB-4CF8-8D04-059428ABC75B}" srcOrd="1" destOrd="0" presId="urn:microsoft.com/office/officeart/2005/8/layout/radial6"/>
    <dgm:cxn modelId="{1156ABAD-AFFE-4BA3-8022-B53E65FEEC85}" type="presParOf" srcId="{57C3C3AB-94BD-41DD-975C-E7510D00A51A}" destId="{31A657E4-84CE-4D5B-BE2C-7C7BF7CF145F}" srcOrd="2" destOrd="0" presId="urn:microsoft.com/office/officeart/2005/8/layout/radial6"/>
    <dgm:cxn modelId="{B3901CAA-11B4-43CC-B1A5-7C1244978EB0}" type="presParOf" srcId="{57C3C3AB-94BD-41DD-975C-E7510D00A51A}" destId="{7CE1B466-0A46-4F80-B662-A59E9A0F8FEF}" srcOrd="3" destOrd="0" presId="urn:microsoft.com/office/officeart/2005/8/layout/radial6"/>
    <dgm:cxn modelId="{E9C1518D-2849-4F5D-A64D-266FB003E080}" type="presParOf" srcId="{57C3C3AB-94BD-41DD-975C-E7510D00A51A}" destId="{FA3032F1-78FC-4B5E-BAA4-1747770AE870}" srcOrd="4" destOrd="0" presId="urn:microsoft.com/office/officeart/2005/8/layout/radial6"/>
    <dgm:cxn modelId="{C4AF2761-A5D3-4E62-810E-2E9682C7CD05}" type="presParOf" srcId="{57C3C3AB-94BD-41DD-975C-E7510D00A51A}" destId="{66F2E6E5-4FC1-4F88-B511-27C0870E9081}" srcOrd="5" destOrd="0" presId="urn:microsoft.com/office/officeart/2005/8/layout/radial6"/>
    <dgm:cxn modelId="{8CB5F9F2-9F34-49DA-B3C6-CF74A39B04AB}" type="presParOf" srcId="{57C3C3AB-94BD-41DD-975C-E7510D00A51A}" destId="{79658D37-811D-4602-9DC6-E0ED2E946657}" srcOrd="6" destOrd="0" presId="urn:microsoft.com/office/officeart/2005/8/layout/radial6"/>
    <dgm:cxn modelId="{00F88D1C-046A-45E8-A9D8-AFC9E88AD0B6}" type="presParOf" srcId="{57C3C3AB-94BD-41DD-975C-E7510D00A51A}" destId="{F5179D6C-D57C-4378-8F84-AA74C6DD4433}" srcOrd="7" destOrd="0" presId="urn:microsoft.com/office/officeart/2005/8/layout/radial6"/>
    <dgm:cxn modelId="{D8DB410C-59CE-40A4-85B9-D3E20348F8B9}" type="presParOf" srcId="{57C3C3AB-94BD-41DD-975C-E7510D00A51A}" destId="{4819BB4E-6490-42BB-8389-3B53A3EDE69C}" srcOrd="8" destOrd="0" presId="urn:microsoft.com/office/officeart/2005/8/layout/radial6"/>
    <dgm:cxn modelId="{65AC7BFD-0249-47E2-9DE9-6C5EB7C0778E}" type="presParOf" srcId="{57C3C3AB-94BD-41DD-975C-E7510D00A51A}" destId="{8F5712E1-F4AF-4B74-9A93-9FA1F91CFEB5}" srcOrd="9" destOrd="0" presId="urn:microsoft.com/office/officeart/2005/8/layout/radial6"/>
    <dgm:cxn modelId="{536D244D-C012-4449-B68D-28EDE516CAEB}" type="presParOf" srcId="{57C3C3AB-94BD-41DD-975C-E7510D00A51A}" destId="{E29921CA-7A60-4F24-8C29-1F38D77D1DD7}" srcOrd="10" destOrd="0" presId="urn:microsoft.com/office/officeart/2005/8/layout/radial6"/>
    <dgm:cxn modelId="{BEA5DD61-61BA-4B02-95AC-3C30A4E0488A}" type="presParOf" srcId="{57C3C3AB-94BD-41DD-975C-E7510D00A51A}" destId="{90D16645-5FA8-449E-B78B-ABC704CF92AC}" srcOrd="11" destOrd="0" presId="urn:microsoft.com/office/officeart/2005/8/layout/radial6"/>
    <dgm:cxn modelId="{A7C91685-6AA6-446E-B45C-B83F0370159F}" type="presParOf" srcId="{57C3C3AB-94BD-41DD-975C-E7510D00A51A}" destId="{E8A80010-90DC-4E86-81BF-69600A03CB7E}" srcOrd="12"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BF209C7-973C-42F5-8B1D-6B2F6F9F1B8B}" type="doc">
      <dgm:prSet loTypeId="urn:microsoft.com/office/officeart/2011/layout/ThemePictureAccent" loCatId="picture" qsTypeId="urn:microsoft.com/office/officeart/2005/8/quickstyle/simple1" qsCatId="simple" csTypeId="urn:microsoft.com/office/officeart/2005/8/colors/accent1_2" csCatId="accent1" phldr="1"/>
      <dgm:spPr/>
      <dgm:t>
        <a:bodyPr/>
        <a:lstStyle/>
        <a:p>
          <a:endParaRPr lang="en-AU"/>
        </a:p>
      </dgm:t>
    </dgm:pt>
    <dgm:pt modelId="{92E6E9EA-A297-42A4-9F6D-ADF2AAE4068B}">
      <dgm:prSet phldrT="[Text]"/>
      <dgm:spPr/>
      <dgm:t>
        <a:bodyPr/>
        <a:lstStyle/>
        <a:p>
          <a:pPr algn="ctr"/>
          <a:r>
            <a:rPr lang="en-AU" dirty="0" smtClean="0">
              <a:solidFill>
                <a:schemeClr val="tx1"/>
              </a:solidFill>
            </a:rPr>
            <a:t>Holistic Biological “Clean &amp; Treat” Solution</a:t>
          </a:r>
          <a:endParaRPr lang="en-AU" dirty="0">
            <a:solidFill>
              <a:schemeClr val="tx1"/>
            </a:solidFill>
          </a:endParaRPr>
        </a:p>
      </dgm:t>
    </dgm:pt>
    <dgm:pt modelId="{E49EAF82-26DA-4779-9BA4-E31C43D3B1A5}" type="parTrans" cxnId="{9C0D7FF8-DA9A-4713-BD4F-21502808354F}">
      <dgm:prSet/>
      <dgm:spPr/>
      <dgm:t>
        <a:bodyPr/>
        <a:lstStyle/>
        <a:p>
          <a:endParaRPr lang="en-AU"/>
        </a:p>
      </dgm:t>
    </dgm:pt>
    <dgm:pt modelId="{FC7BD16B-F51E-4921-80F4-7802A2D31EC2}" type="sibTrans" cxnId="{9C0D7FF8-DA9A-4713-BD4F-21502808354F}">
      <dgm:prSet/>
      <dgm:spPr/>
      <dgm:t>
        <a:bodyPr/>
        <a:lstStyle/>
        <a:p>
          <a:endParaRPr lang="en-AU"/>
        </a:p>
      </dgm:t>
    </dgm:pt>
    <dgm:pt modelId="{A2391DC0-7FBD-4ECC-8A02-A2C303D21661}">
      <dgm:prSet phldrT="[Text]"/>
      <dgm:spPr/>
      <dgm:t>
        <a:bodyPr/>
        <a:lstStyle/>
        <a:p>
          <a:r>
            <a:rPr lang="en-AU" dirty="0" err="1" smtClean="0"/>
            <a:t>Caroma</a:t>
          </a:r>
          <a:r>
            <a:rPr lang="en-AU" dirty="0" smtClean="0"/>
            <a:t> H2Zero</a:t>
          </a:r>
          <a:endParaRPr lang="en-AU" dirty="0"/>
        </a:p>
      </dgm:t>
    </dgm:pt>
    <dgm:pt modelId="{D13EEAE8-D689-4681-826E-20363FB17F9E}" type="parTrans" cxnId="{A6AC949A-02F9-4B1C-B6BB-93B66439AD7C}">
      <dgm:prSet/>
      <dgm:spPr/>
      <dgm:t>
        <a:bodyPr/>
        <a:lstStyle/>
        <a:p>
          <a:endParaRPr lang="en-AU"/>
        </a:p>
      </dgm:t>
    </dgm:pt>
    <dgm:pt modelId="{A4BCA39B-CFEC-4106-9D41-D4C8A3CC28A0}" type="sibTrans" cxnId="{A6AC949A-02F9-4B1C-B6BB-93B66439AD7C}">
      <dgm:prSet/>
      <dgm:spPr/>
      <dgm:t>
        <a:bodyPr/>
        <a:lstStyle/>
        <a:p>
          <a:endParaRPr lang="en-AU"/>
        </a:p>
      </dgm:t>
    </dgm:pt>
    <dgm:pt modelId="{E5B91810-191F-4E2F-B752-33DBA3F7ADC8}">
      <dgm:prSet phldrT="[Text]"/>
      <dgm:spPr/>
      <dgm:t>
        <a:bodyPr/>
        <a:lstStyle/>
        <a:p>
          <a:r>
            <a:rPr lang="en-AU" dirty="0" err="1" smtClean="0"/>
            <a:t>Uridan</a:t>
          </a:r>
          <a:endParaRPr lang="en-AU" dirty="0"/>
        </a:p>
      </dgm:t>
    </dgm:pt>
    <dgm:pt modelId="{59F9535E-A40E-496F-B51F-DF218EBCDC30}" type="parTrans" cxnId="{F17B5504-74D1-4BD8-A3C0-6F28456A801E}">
      <dgm:prSet/>
      <dgm:spPr/>
      <dgm:t>
        <a:bodyPr/>
        <a:lstStyle/>
        <a:p>
          <a:endParaRPr lang="en-AU"/>
        </a:p>
      </dgm:t>
    </dgm:pt>
    <dgm:pt modelId="{72B64805-4BBC-4A8E-BF50-3B7DB04C3DB4}" type="sibTrans" cxnId="{F17B5504-74D1-4BD8-A3C0-6F28456A801E}">
      <dgm:prSet/>
      <dgm:spPr/>
      <dgm:t>
        <a:bodyPr/>
        <a:lstStyle/>
        <a:p>
          <a:endParaRPr lang="en-AU"/>
        </a:p>
      </dgm:t>
    </dgm:pt>
    <dgm:pt modelId="{00C5880E-9CCC-4176-85B1-A153EB778504}">
      <dgm:prSet phldrT="[Text]"/>
      <dgm:spPr/>
      <dgm:t>
        <a:bodyPr/>
        <a:lstStyle/>
        <a:p>
          <a:r>
            <a:rPr lang="en-AU" dirty="0" smtClean="0"/>
            <a:t>Pig Ear</a:t>
          </a:r>
          <a:endParaRPr lang="en-AU" dirty="0"/>
        </a:p>
      </dgm:t>
    </dgm:pt>
    <dgm:pt modelId="{CF74C335-E900-4FA9-B789-0302CB89DD04}" type="parTrans" cxnId="{225243F3-138F-401A-B846-DA8F863F98BD}">
      <dgm:prSet/>
      <dgm:spPr/>
      <dgm:t>
        <a:bodyPr/>
        <a:lstStyle/>
        <a:p>
          <a:endParaRPr lang="en-AU"/>
        </a:p>
      </dgm:t>
    </dgm:pt>
    <dgm:pt modelId="{4A8A8019-44BB-4FB3-89B6-8B7F8DF191E0}" type="sibTrans" cxnId="{225243F3-138F-401A-B846-DA8F863F98BD}">
      <dgm:prSet/>
      <dgm:spPr/>
      <dgm:t>
        <a:bodyPr/>
        <a:lstStyle/>
        <a:p>
          <a:endParaRPr lang="en-AU"/>
        </a:p>
      </dgm:t>
    </dgm:pt>
    <dgm:pt modelId="{6A5043F5-F60C-44E8-9BD3-173D5A876865}">
      <dgm:prSet phldrT="[Text]"/>
      <dgm:spPr/>
      <dgm:t>
        <a:bodyPr/>
        <a:lstStyle/>
        <a:p>
          <a:r>
            <a:rPr lang="en-AU" dirty="0" err="1" smtClean="0"/>
            <a:t>Urimat</a:t>
          </a:r>
          <a:endParaRPr lang="en-AU" dirty="0"/>
        </a:p>
      </dgm:t>
    </dgm:pt>
    <dgm:pt modelId="{71EEDAF2-0075-4FDD-A2BA-6DD04EC77AC3}" type="parTrans" cxnId="{282A2452-0E8E-42C3-84EC-827E81FA3707}">
      <dgm:prSet/>
      <dgm:spPr/>
      <dgm:t>
        <a:bodyPr/>
        <a:lstStyle/>
        <a:p>
          <a:endParaRPr lang="en-AU"/>
        </a:p>
      </dgm:t>
    </dgm:pt>
    <dgm:pt modelId="{54F1C698-7EE8-42A6-98BC-3E9B321CAFD6}" type="sibTrans" cxnId="{282A2452-0E8E-42C3-84EC-827E81FA3707}">
      <dgm:prSet/>
      <dgm:spPr/>
      <dgm:t>
        <a:bodyPr/>
        <a:lstStyle/>
        <a:p>
          <a:endParaRPr lang="en-AU"/>
        </a:p>
      </dgm:t>
    </dgm:pt>
    <dgm:pt modelId="{2D75BE16-1A04-449F-BFA8-BAAD5165487B}">
      <dgm:prSet phldrT="[Text]"/>
      <dgm:spPr/>
      <dgm:t>
        <a:bodyPr/>
        <a:lstStyle/>
        <a:p>
          <a:r>
            <a:rPr lang="en-AU" dirty="0" smtClean="0"/>
            <a:t>Stainless</a:t>
          </a:r>
          <a:endParaRPr lang="en-AU" dirty="0"/>
        </a:p>
      </dgm:t>
    </dgm:pt>
    <dgm:pt modelId="{46F0C6F1-EBE2-4B58-84C0-C6FD465DA748}" type="parTrans" cxnId="{B880E93E-A3D6-4318-BF45-67D6333538D6}">
      <dgm:prSet/>
      <dgm:spPr/>
      <dgm:t>
        <a:bodyPr/>
        <a:lstStyle/>
        <a:p>
          <a:endParaRPr lang="en-AU"/>
        </a:p>
      </dgm:t>
    </dgm:pt>
    <dgm:pt modelId="{12F3261F-15DF-4E64-B521-24C1A12B7F9E}" type="sibTrans" cxnId="{B880E93E-A3D6-4318-BF45-67D6333538D6}">
      <dgm:prSet/>
      <dgm:spPr/>
      <dgm:t>
        <a:bodyPr/>
        <a:lstStyle/>
        <a:p>
          <a:endParaRPr lang="en-AU"/>
        </a:p>
      </dgm:t>
    </dgm:pt>
    <dgm:pt modelId="{ACA86628-FDB8-4988-B748-A801F46CBE88}" type="pres">
      <dgm:prSet presAssocID="{6BF209C7-973C-42F5-8B1D-6B2F6F9F1B8B}" presName="Name0" presStyleCnt="0">
        <dgm:presLayoutVars>
          <dgm:chMax val="6"/>
          <dgm:chPref val="6"/>
          <dgm:dir/>
        </dgm:presLayoutVars>
      </dgm:prSet>
      <dgm:spPr/>
      <dgm:t>
        <a:bodyPr/>
        <a:lstStyle/>
        <a:p>
          <a:endParaRPr lang="en-AU"/>
        </a:p>
      </dgm:t>
    </dgm:pt>
    <dgm:pt modelId="{A3D38337-4FBD-40B9-9FC9-54E9A3B17B21}" type="pres">
      <dgm:prSet presAssocID="{92E6E9EA-A297-42A4-9F6D-ADF2AAE4068B}" presName="Image1" presStyleCnt="0"/>
      <dgm:spPr/>
    </dgm:pt>
    <dgm:pt modelId="{B75E0C30-84BF-4123-A0A7-43BAD05B9BCB}" type="pres">
      <dgm:prSet presAssocID="{92E6E9EA-A297-42A4-9F6D-ADF2AAE4068B}" presName="Image" presStyleLbl="alignImgPlace1" presStyleIdx="0" presStyleCnt="6" custScaleX="44852" custScaleY="74687"/>
      <dgm:spPr>
        <a:blipFill rotWithShape="1">
          <a:blip xmlns:r="http://schemas.openxmlformats.org/officeDocument/2006/relationships" r:embed="rId1"/>
          <a:stretch>
            <a:fillRect/>
          </a:stretch>
        </a:blipFill>
      </dgm:spPr>
    </dgm:pt>
    <dgm:pt modelId="{1A9E27EB-2549-4BBC-85E9-219878AF53E4}" type="pres">
      <dgm:prSet presAssocID="{92E6E9EA-A297-42A4-9F6D-ADF2AAE4068B}" presName="Accent1" presStyleCnt="0"/>
      <dgm:spPr/>
    </dgm:pt>
    <dgm:pt modelId="{87A8855E-1DBC-40CA-9304-3FFE39941089}" type="pres">
      <dgm:prSet presAssocID="{92E6E9EA-A297-42A4-9F6D-ADF2AAE4068B}" presName="Accent" presStyleLbl="parChTrans1D1" presStyleIdx="0" presStyleCnt="6"/>
      <dgm:spPr/>
    </dgm:pt>
    <dgm:pt modelId="{147E4EE8-4251-45BF-99F8-9A1C5F29D00E}" type="pres">
      <dgm:prSet presAssocID="{92E6E9EA-A297-42A4-9F6D-ADF2AAE4068B}" presName="Text1" presStyleLbl="alignImgPlace1" presStyleIdx="0" presStyleCnt="6">
        <dgm:presLayoutVars>
          <dgm:chMax val="0"/>
          <dgm:chPref val="0"/>
          <dgm:bulletEnabled val="1"/>
        </dgm:presLayoutVars>
      </dgm:prSet>
      <dgm:spPr/>
      <dgm:t>
        <a:bodyPr/>
        <a:lstStyle/>
        <a:p>
          <a:endParaRPr lang="en-AU"/>
        </a:p>
      </dgm:t>
    </dgm:pt>
    <dgm:pt modelId="{3E3BCBD4-1B2A-47C7-8769-6B18073FAB61}" type="pres">
      <dgm:prSet presAssocID="{A2391DC0-7FBD-4ECC-8A02-A2C303D21661}" presName="Image2" presStyleCnt="0"/>
      <dgm:spPr/>
    </dgm:pt>
    <dgm:pt modelId="{55894469-6D8D-48B5-AC53-5CDC3D07147A}" type="pres">
      <dgm:prSet presAssocID="{A2391DC0-7FBD-4ECC-8A02-A2C303D21661}" presName="Image" presStyleLbl="alignImgPlace1" presStyleIdx="1" presStyleCnt="6" custScaleX="113442"/>
      <dgm:spPr>
        <a:blipFill rotWithShape="1">
          <a:blip xmlns:r="http://schemas.openxmlformats.org/officeDocument/2006/relationships" r:embed="rId2"/>
          <a:stretch>
            <a:fillRect/>
          </a:stretch>
        </a:blipFill>
      </dgm:spPr>
    </dgm:pt>
    <dgm:pt modelId="{595E4D20-E6DE-49AD-AE42-E48A57EA56B3}" type="pres">
      <dgm:prSet presAssocID="{A2391DC0-7FBD-4ECC-8A02-A2C303D21661}" presName="Accent2" presStyleCnt="0"/>
      <dgm:spPr/>
    </dgm:pt>
    <dgm:pt modelId="{BF3F5C75-4EAC-4235-8871-793CDD1D0A50}" type="pres">
      <dgm:prSet presAssocID="{A2391DC0-7FBD-4ECC-8A02-A2C303D21661}" presName="Accent" presStyleLbl="parChTrans1D1" presStyleIdx="1" presStyleCnt="6"/>
      <dgm:spPr/>
    </dgm:pt>
    <dgm:pt modelId="{FFFD5F2F-E3B4-4BFD-BDA2-40CCA86303D8}" type="pres">
      <dgm:prSet presAssocID="{A2391DC0-7FBD-4ECC-8A02-A2C303D21661}" presName="Text2" presStyleLbl="alignImgPlace1" presStyleIdx="1" presStyleCnt="6">
        <dgm:presLayoutVars>
          <dgm:chMax val="0"/>
          <dgm:chPref val="0"/>
          <dgm:bulletEnabled val="1"/>
        </dgm:presLayoutVars>
      </dgm:prSet>
      <dgm:spPr/>
      <dgm:t>
        <a:bodyPr/>
        <a:lstStyle/>
        <a:p>
          <a:endParaRPr lang="en-AU"/>
        </a:p>
      </dgm:t>
    </dgm:pt>
    <dgm:pt modelId="{F76DE8FE-C43C-4A0B-910F-FF3CD09903F4}" type="pres">
      <dgm:prSet presAssocID="{E5B91810-191F-4E2F-B752-33DBA3F7ADC8}" presName="Image3" presStyleCnt="0"/>
      <dgm:spPr/>
    </dgm:pt>
    <dgm:pt modelId="{115A07BC-AAAD-424C-85C0-77ECC55AD9AD}" type="pres">
      <dgm:prSet presAssocID="{E5B91810-191F-4E2F-B752-33DBA3F7ADC8}" presName="Image" presStyleLbl="alignImgPlace1" presStyleIdx="2" presStyleCnt="6" custScaleX="98192" custScaleY="182897" custLinFactNeighborX="-3454" custLinFactNeighborY="-15117"/>
      <dgm:spPr>
        <a:blipFill rotWithShape="1">
          <a:blip xmlns:r="http://schemas.openxmlformats.org/officeDocument/2006/relationships" r:embed="rId3"/>
          <a:stretch>
            <a:fillRect/>
          </a:stretch>
        </a:blipFill>
      </dgm:spPr>
    </dgm:pt>
    <dgm:pt modelId="{F8BEE19C-B109-46B3-AF76-3C7B73193819}" type="pres">
      <dgm:prSet presAssocID="{E5B91810-191F-4E2F-B752-33DBA3F7ADC8}" presName="Accent3" presStyleCnt="0"/>
      <dgm:spPr/>
    </dgm:pt>
    <dgm:pt modelId="{237C8801-4F62-4EE7-AB08-510FF09EED93}" type="pres">
      <dgm:prSet presAssocID="{E5B91810-191F-4E2F-B752-33DBA3F7ADC8}" presName="Accent" presStyleLbl="parChTrans1D1" presStyleIdx="2" presStyleCnt="6"/>
      <dgm:spPr/>
    </dgm:pt>
    <dgm:pt modelId="{66BBB467-4F44-45B4-B151-E9807685B9C9}" type="pres">
      <dgm:prSet presAssocID="{E5B91810-191F-4E2F-B752-33DBA3F7ADC8}" presName="Text3" presStyleLbl="alignImgPlace1" presStyleIdx="2" presStyleCnt="6">
        <dgm:presLayoutVars>
          <dgm:chMax val="0"/>
          <dgm:chPref val="0"/>
          <dgm:bulletEnabled val="1"/>
        </dgm:presLayoutVars>
      </dgm:prSet>
      <dgm:spPr/>
      <dgm:t>
        <a:bodyPr/>
        <a:lstStyle/>
        <a:p>
          <a:endParaRPr lang="en-AU"/>
        </a:p>
      </dgm:t>
    </dgm:pt>
    <dgm:pt modelId="{A2E7C4FD-E86E-4804-92C1-726A4191AB28}" type="pres">
      <dgm:prSet presAssocID="{00C5880E-9CCC-4176-85B1-A153EB778504}" presName="Image4" presStyleCnt="0"/>
      <dgm:spPr/>
    </dgm:pt>
    <dgm:pt modelId="{5B4A8831-F3F2-479A-ACD3-AB32564729FD}" type="pres">
      <dgm:prSet presAssocID="{00C5880E-9CCC-4176-85B1-A153EB778504}" presName="Image" presStyleLbl="alignImgPlace1" presStyleIdx="3" presStyleCnt="6"/>
      <dgm:spPr>
        <a:blipFill rotWithShape="1">
          <a:blip xmlns:r="http://schemas.openxmlformats.org/officeDocument/2006/relationships" r:embed="rId4"/>
          <a:stretch>
            <a:fillRect/>
          </a:stretch>
        </a:blipFill>
      </dgm:spPr>
    </dgm:pt>
    <dgm:pt modelId="{6F668BE7-342C-47EB-B59E-8DC137C19426}" type="pres">
      <dgm:prSet presAssocID="{00C5880E-9CCC-4176-85B1-A153EB778504}" presName="Accent4" presStyleCnt="0"/>
      <dgm:spPr/>
    </dgm:pt>
    <dgm:pt modelId="{F39D1F92-0195-4961-A5A7-583F3B51C19A}" type="pres">
      <dgm:prSet presAssocID="{00C5880E-9CCC-4176-85B1-A153EB778504}" presName="Accent" presStyleLbl="parChTrans1D1" presStyleIdx="3" presStyleCnt="6"/>
      <dgm:spPr/>
    </dgm:pt>
    <dgm:pt modelId="{B866A29D-72BB-477B-A664-A3EF53F04EEE}" type="pres">
      <dgm:prSet presAssocID="{00C5880E-9CCC-4176-85B1-A153EB778504}" presName="Text4" presStyleLbl="alignImgPlace1" presStyleIdx="3" presStyleCnt="6">
        <dgm:presLayoutVars>
          <dgm:chMax val="0"/>
          <dgm:chPref val="0"/>
          <dgm:bulletEnabled val="1"/>
        </dgm:presLayoutVars>
      </dgm:prSet>
      <dgm:spPr/>
      <dgm:t>
        <a:bodyPr/>
        <a:lstStyle/>
        <a:p>
          <a:endParaRPr lang="en-AU"/>
        </a:p>
      </dgm:t>
    </dgm:pt>
    <dgm:pt modelId="{C5CFEDAE-CD1B-4832-AFD0-F4D31DF2371D}" type="pres">
      <dgm:prSet presAssocID="{6A5043F5-F60C-44E8-9BD3-173D5A876865}" presName="Image5" presStyleCnt="0"/>
      <dgm:spPr/>
    </dgm:pt>
    <dgm:pt modelId="{C6825A19-4FD5-4153-A28D-9671EA71B8DF}" type="pres">
      <dgm:prSet presAssocID="{6A5043F5-F60C-44E8-9BD3-173D5A876865}" presName="Image" presStyleLbl="alignImgPlace1" presStyleIdx="4" presStyleCnt="6" custScaleX="86474" custScaleY="101832"/>
      <dgm:spPr>
        <a:blipFill rotWithShape="1">
          <a:blip xmlns:r="http://schemas.openxmlformats.org/officeDocument/2006/relationships" r:embed="rId5"/>
          <a:stretch>
            <a:fillRect/>
          </a:stretch>
        </a:blipFill>
      </dgm:spPr>
    </dgm:pt>
    <dgm:pt modelId="{0A95E5D9-D1C0-4FFB-B3B5-567B0031E47C}" type="pres">
      <dgm:prSet presAssocID="{6A5043F5-F60C-44E8-9BD3-173D5A876865}" presName="Accent5" presStyleCnt="0"/>
      <dgm:spPr/>
    </dgm:pt>
    <dgm:pt modelId="{1A7F25EA-1644-4676-9DC3-088EF5DFBF56}" type="pres">
      <dgm:prSet presAssocID="{6A5043F5-F60C-44E8-9BD3-173D5A876865}" presName="Accent" presStyleLbl="parChTrans1D1" presStyleIdx="4" presStyleCnt="6"/>
      <dgm:spPr/>
    </dgm:pt>
    <dgm:pt modelId="{FA65C22B-C8DA-4B7A-9338-05486D95320A}" type="pres">
      <dgm:prSet presAssocID="{6A5043F5-F60C-44E8-9BD3-173D5A876865}" presName="Text5" presStyleLbl="alignImgPlace1" presStyleIdx="4" presStyleCnt="6">
        <dgm:presLayoutVars>
          <dgm:chMax val="0"/>
          <dgm:chPref val="0"/>
          <dgm:bulletEnabled val="1"/>
        </dgm:presLayoutVars>
      </dgm:prSet>
      <dgm:spPr/>
      <dgm:t>
        <a:bodyPr/>
        <a:lstStyle/>
        <a:p>
          <a:endParaRPr lang="en-AU"/>
        </a:p>
      </dgm:t>
    </dgm:pt>
    <dgm:pt modelId="{8C53CBC0-BD03-4F94-AB9A-3A5601D03155}" type="pres">
      <dgm:prSet presAssocID="{2D75BE16-1A04-449F-BFA8-BAAD5165487B}" presName="Image6" presStyleCnt="0"/>
      <dgm:spPr/>
    </dgm:pt>
    <dgm:pt modelId="{B0B3454C-CC26-40EF-A9BF-412AF56CC943}" type="pres">
      <dgm:prSet presAssocID="{2D75BE16-1A04-449F-BFA8-BAAD5165487B}" presName="Image" presStyleLbl="alignImgPlace1" presStyleIdx="5" presStyleCnt="6"/>
      <dgm:spPr>
        <a:blipFill rotWithShape="1">
          <a:blip xmlns:r="http://schemas.openxmlformats.org/officeDocument/2006/relationships" r:embed="rId6"/>
          <a:stretch>
            <a:fillRect/>
          </a:stretch>
        </a:blipFill>
      </dgm:spPr>
    </dgm:pt>
    <dgm:pt modelId="{370B2CEE-D5DD-4040-870E-28B62FD3E04E}" type="pres">
      <dgm:prSet presAssocID="{2D75BE16-1A04-449F-BFA8-BAAD5165487B}" presName="Accent6" presStyleCnt="0"/>
      <dgm:spPr/>
    </dgm:pt>
    <dgm:pt modelId="{189C0F67-BA81-4D93-8D93-4C46F8A21088}" type="pres">
      <dgm:prSet presAssocID="{2D75BE16-1A04-449F-BFA8-BAAD5165487B}" presName="Accent" presStyleLbl="parChTrans1D1" presStyleIdx="5" presStyleCnt="6"/>
      <dgm:spPr/>
    </dgm:pt>
    <dgm:pt modelId="{EB14B0AA-D363-484C-911B-41F26C3AC252}" type="pres">
      <dgm:prSet presAssocID="{2D75BE16-1A04-449F-BFA8-BAAD5165487B}" presName="Text6" presStyleLbl="alignImgPlace1" presStyleIdx="5" presStyleCnt="6">
        <dgm:presLayoutVars>
          <dgm:chMax val="0"/>
          <dgm:chPref val="0"/>
          <dgm:bulletEnabled val="1"/>
        </dgm:presLayoutVars>
      </dgm:prSet>
      <dgm:spPr/>
      <dgm:t>
        <a:bodyPr/>
        <a:lstStyle/>
        <a:p>
          <a:endParaRPr lang="en-AU"/>
        </a:p>
      </dgm:t>
    </dgm:pt>
  </dgm:ptLst>
  <dgm:cxnLst>
    <dgm:cxn modelId="{282A2452-0E8E-42C3-84EC-827E81FA3707}" srcId="{6BF209C7-973C-42F5-8B1D-6B2F6F9F1B8B}" destId="{6A5043F5-F60C-44E8-9BD3-173D5A876865}" srcOrd="4" destOrd="0" parTransId="{71EEDAF2-0075-4FDD-A2BA-6DD04EC77AC3}" sibTransId="{54F1C698-7EE8-42A6-98BC-3E9B321CAFD6}"/>
    <dgm:cxn modelId="{09EC63BE-9E8F-4EE7-BD02-7BEC3E2293F3}" type="presOf" srcId="{E5B91810-191F-4E2F-B752-33DBA3F7ADC8}" destId="{66BBB467-4F44-45B4-B151-E9807685B9C9}" srcOrd="0" destOrd="0" presId="urn:microsoft.com/office/officeart/2011/layout/ThemePictureAccent"/>
    <dgm:cxn modelId="{267EE40E-D226-4DD1-9FAE-C23D1BEBCBB6}" type="presOf" srcId="{6A5043F5-F60C-44E8-9BD3-173D5A876865}" destId="{FA65C22B-C8DA-4B7A-9338-05486D95320A}" srcOrd="0" destOrd="0" presId="urn:microsoft.com/office/officeart/2011/layout/ThemePictureAccent"/>
    <dgm:cxn modelId="{A6AC949A-02F9-4B1C-B6BB-93B66439AD7C}" srcId="{6BF209C7-973C-42F5-8B1D-6B2F6F9F1B8B}" destId="{A2391DC0-7FBD-4ECC-8A02-A2C303D21661}" srcOrd="1" destOrd="0" parTransId="{D13EEAE8-D689-4681-826E-20363FB17F9E}" sibTransId="{A4BCA39B-CFEC-4106-9D41-D4C8A3CC28A0}"/>
    <dgm:cxn modelId="{B04D1B33-ABCD-4740-B2AD-A8E6522F683C}" type="presOf" srcId="{2D75BE16-1A04-449F-BFA8-BAAD5165487B}" destId="{EB14B0AA-D363-484C-911B-41F26C3AC252}" srcOrd="0" destOrd="0" presId="urn:microsoft.com/office/officeart/2011/layout/ThemePictureAccent"/>
    <dgm:cxn modelId="{5E56AD45-50C6-49C1-B2A8-C635DF86D529}" type="presOf" srcId="{A2391DC0-7FBD-4ECC-8A02-A2C303D21661}" destId="{FFFD5F2F-E3B4-4BFD-BDA2-40CCA86303D8}" srcOrd="0" destOrd="0" presId="urn:microsoft.com/office/officeart/2011/layout/ThemePictureAccent"/>
    <dgm:cxn modelId="{F17B5504-74D1-4BD8-A3C0-6F28456A801E}" srcId="{6BF209C7-973C-42F5-8B1D-6B2F6F9F1B8B}" destId="{E5B91810-191F-4E2F-B752-33DBA3F7ADC8}" srcOrd="2" destOrd="0" parTransId="{59F9535E-A40E-496F-B51F-DF218EBCDC30}" sibTransId="{72B64805-4BBC-4A8E-BF50-3B7DB04C3DB4}"/>
    <dgm:cxn modelId="{5CF49DA1-89F0-4B58-BC0B-140ECB338F7F}" type="presOf" srcId="{6BF209C7-973C-42F5-8B1D-6B2F6F9F1B8B}" destId="{ACA86628-FDB8-4988-B748-A801F46CBE88}" srcOrd="0" destOrd="0" presId="urn:microsoft.com/office/officeart/2011/layout/ThemePictureAccent"/>
    <dgm:cxn modelId="{87E50C7C-F585-4EED-8634-B109F9F15D3D}" type="presOf" srcId="{00C5880E-9CCC-4176-85B1-A153EB778504}" destId="{B866A29D-72BB-477B-A664-A3EF53F04EEE}" srcOrd="0" destOrd="0" presId="urn:microsoft.com/office/officeart/2011/layout/ThemePictureAccent"/>
    <dgm:cxn modelId="{7BA26A2A-A7A6-445B-B79D-4B12896EFF22}" type="presOf" srcId="{92E6E9EA-A297-42A4-9F6D-ADF2AAE4068B}" destId="{147E4EE8-4251-45BF-99F8-9A1C5F29D00E}" srcOrd="0" destOrd="0" presId="urn:microsoft.com/office/officeart/2011/layout/ThemePictureAccent"/>
    <dgm:cxn modelId="{9C0D7FF8-DA9A-4713-BD4F-21502808354F}" srcId="{6BF209C7-973C-42F5-8B1D-6B2F6F9F1B8B}" destId="{92E6E9EA-A297-42A4-9F6D-ADF2AAE4068B}" srcOrd="0" destOrd="0" parTransId="{E49EAF82-26DA-4779-9BA4-E31C43D3B1A5}" sibTransId="{FC7BD16B-F51E-4921-80F4-7802A2D31EC2}"/>
    <dgm:cxn modelId="{225243F3-138F-401A-B846-DA8F863F98BD}" srcId="{6BF209C7-973C-42F5-8B1D-6B2F6F9F1B8B}" destId="{00C5880E-9CCC-4176-85B1-A153EB778504}" srcOrd="3" destOrd="0" parTransId="{CF74C335-E900-4FA9-B789-0302CB89DD04}" sibTransId="{4A8A8019-44BB-4FB3-89B6-8B7F8DF191E0}"/>
    <dgm:cxn modelId="{B880E93E-A3D6-4318-BF45-67D6333538D6}" srcId="{6BF209C7-973C-42F5-8B1D-6B2F6F9F1B8B}" destId="{2D75BE16-1A04-449F-BFA8-BAAD5165487B}" srcOrd="5" destOrd="0" parTransId="{46F0C6F1-EBE2-4B58-84C0-C6FD465DA748}" sibTransId="{12F3261F-15DF-4E64-B521-24C1A12B7F9E}"/>
    <dgm:cxn modelId="{CE0C188F-4D9B-4244-8513-9C8276741A4C}" type="presParOf" srcId="{ACA86628-FDB8-4988-B748-A801F46CBE88}" destId="{A3D38337-4FBD-40B9-9FC9-54E9A3B17B21}" srcOrd="0" destOrd="0" presId="urn:microsoft.com/office/officeart/2011/layout/ThemePictureAccent"/>
    <dgm:cxn modelId="{3F0C8115-6FC7-41E2-9C2D-4C5007E180CB}" type="presParOf" srcId="{A3D38337-4FBD-40B9-9FC9-54E9A3B17B21}" destId="{B75E0C30-84BF-4123-A0A7-43BAD05B9BCB}" srcOrd="0" destOrd="0" presId="urn:microsoft.com/office/officeart/2011/layout/ThemePictureAccent"/>
    <dgm:cxn modelId="{38DE35FF-6017-4265-AA36-291BD3C0FB1A}" type="presParOf" srcId="{ACA86628-FDB8-4988-B748-A801F46CBE88}" destId="{1A9E27EB-2549-4BBC-85E9-219878AF53E4}" srcOrd="1" destOrd="0" presId="urn:microsoft.com/office/officeart/2011/layout/ThemePictureAccent"/>
    <dgm:cxn modelId="{6952F23A-B67B-457C-BB1E-A5BE3DE560BD}" type="presParOf" srcId="{1A9E27EB-2549-4BBC-85E9-219878AF53E4}" destId="{87A8855E-1DBC-40CA-9304-3FFE39941089}" srcOrd="0" destOrd="0" presId="urn:microsoft.com/office/officeart/2011/layout/ThemePictureAccent"/>
    <dgm:cxn modelId="{87D68EE4-C945-464A-8891-185AEA24122D}" type="presParOf" srcId="{ACA86628-FDB8-4988-B748-A801F46CBE88}" destId="{147E4EE8-4251-45BF-99F8-9A1C5F29D00E}" srcOrd="2" destOrd="0" presId="urn:microsoft.com/office/officeart/2011/layout/ThemePictureAccent"/>
    <dgm:cxn modelId="{DD360B0A-F954-4453-803B-5CD9407F9BDA}" type="presParOf" srcId="{ACA86628-FDB8-4988-B748-A801F46CBE88}" destId="{3E3BCBD4-1B2A-47C7-8769-6B18073FAB61}" srcOrd="3" destOrd="0" presId="urn:microsoft.com/office/officeart/2011/layout/ThemePictureAccent"/>
    <dgm:cxn modelId="{74AD7A45-1C6D-40AD-84AD-225FCB27701D}" type="presParOf" srcId="{3E3BCBD4-1B2A-47C7-8769-6B18073FAB61}" destId="{55894469-6D8D-48B5-AC53-5CDC3D07147A}" srcOrd="0" destOrd="0" presId="urn:microsoft.com/office/officeart/2011/layout/ThemePictureAccent"/>
    <dgm:cxn modelId="{F57D11DF-F56F-4515-8FDF-2AF9B09478C5}" type="presParOf" srcId="{ACA86628-FDB8-4988-B748-A801F46CBE88}" destId="{595E4D20-E6DE-49AD-AE42-E48A57EA56B3}" srcOrd="4" destOrd="0" presId="urn:microsoft.com/office/officeart/2011/layout/ThemePictureAccent"/>
    <dgm:cxn modelId="{F078F775-87CB-4E13-A232-771098B4FA11}" type="presParOf" srcId="{595E4D20-E6DE-49AD-AE42-E48A57EA56B3}" destId="{BF3F5C75-4EAC-4235-8871-793CDD1D0A50}" srcOrd="0" destOrd="0" presId="urn:microsoft.com/office/officeart/2011/layout/ThemePictureAccent"/>
    <dgm:cxn modelId="{58BFB362-E9E1-49DD-9589-F647B6456697}" type="presParOf" srcId="{ACA86628-FDB8-4988-B748-A801F46CBE88}" destId="{FFFD5F2F-E3B4-4BFD-BDA2-40CCA86303D8}" srcOrd="5" destOrd="0" presId="urn:microsoft.com/office/officeart/2011/layout/ThemePictureAccent"/>
    <dgm:cxn modelId="{947D69F0-F868-4E07-8AC2-B0C2C15B5315}" type="presParOf" srcId="{ACA86628-FDB8-4988-B748-A801F46CBE88}" destId="{F76DE8FE-C43C-4A0B-910F-FF3CD09903F4}" srcOrd="6" destOrd="0" presId="urn:microsoft.com/office/officeart/2011/layout/ThemePictureAccent"/>
    <dgm:cxn modelId="{B6D906E8-8D91-48E1-AD7E-8B52EAA53E25}" type="presParOf" srcId="{F76DE8FE-C43C-4A0B-910F-FF3CD09903F4}" destId="{115A07BC-AAAD-424C-85C0-77ECC55AD9AD}" srcOrd="0" destOrd="0" presId="urn:microsoft.com/office/officeart/2011/layout/ThemePictureAccent"/>
    <dgm:cxn modelId="{5653A76F-212A-4BCF-AD38-28C4B6F2F773}" type="presParOf" srcId="{ACA86628-FDB8-4988-B748-A801F46CBE88}" destId="{F8BEE19C-B109-46B3-AF76-3C7B73193819}" srcOrd="7" destOrd="0" presId="urn:microsoft.com/office/officeart/2011/layout/ThemePictureAccent"/>
    <dgm:cxn modelId="{73AE9596-79B6-44F0-9CF8-5C6844E79B31}" type="presParOf" srcId="{F8BEE19C-B109-46B3-AF76-3C7B73193819}" destId="{237C8801-4F62-4EE7-AB08-510FF09EED93}" srcOrd="0" destOrd="0" presId="urn:microsoft.com/office/officeart/2011/layout/ThemePictureAccent"/>
    <dgm:cxn modelId="{ED7D5744-5714-4828-8133-F7DBF28F8644}" type="presParOf" srcId="{ACA86628-FDB8-4988-B748-A801F46CBE88}" destId="{66BBB467-4F44-45B4-B151-E9807685B9C9}" srcOrd="8" destOrd="0" presId="urn:microsoft.com/office/officeart/2011/layout/ThemePictureAccent"/>
    <dgm:cxn modelId="{46236309-6A2E-4000-87C5-776C088FA7B8}" type="presParOf" srcId="{ACA86628-FDB8-4988-B748-A801F46CBE88}" destId="{A2E7C4FD-E86E-4804-92C1-726A4191AB28}" srcOrd="9" destOrd="0" presId="urn:microsoft.com/office/officeart/2011/layout/ThemePictureAccent"/>
    <dgm:cxn modelId="{F4C2B351-DE69-4B42-888D-BCDFB8341B8A}" type="presParOf" srcId="{A2E7C4FD-E86E-4804-92C1-726A4191AB28}" destId="{5B4A8831-F3F2-479A-ACD3-AB32564729FD}" srcOrd="0" destOrd="0" presId="urn:microsoft.com/office/officeart/2011/layout/ThemePictureAccent"/>
    <dgm:cxn modelId="{6CD57364-17F8-4016-B86D-6FE2816743E5}" type="presParOf" srcId="{ACA86628-FDB8-4988-B748-A801F46CBE88}" destId="{6F668BE7-342C-47EB-B59E-8DC137C19426}" srcOrd="10" destOrd="0" presId="urn:microsoft.com/office/officeart/2011/layout/ThemePictureAccent"/>
    <dgm:cxn modelId="{552C3188-3B42-478E-B1A1-2B276D946727}" type="presParOf" srcId="{6F668BE7-342C-47EB-B59E-8DC137C19426}" destId="{F39D1F92-0195-4961-A5A7-583F3B51C19A}" srcOrd="0" destOrd="0" presId="urn:microsoft.com/office/officeart/2011/layout/ThemePictureAccent"/>
    <dgm:cxn modelId="{AC02B636-4982-40C6-8457-F9DB02950E42}" type="presParOf" srcId="{ACA86628-FDB8-4988-B748-A801F46CBE88}" destId="{B866A29D-72BB-477B-A664-A3EF53F04EEE}" srcOrd="11" destOrd="0" presId="urn:microsoft.com/office/officeart/2011/layout/ThemePictureAccent"/>
    <dgm:cxn modelId="{FEA494FF-8716-4D6D-B67D-E3B6DA864B6D}" type="presParOf" srcId="{ACA86628-FDB8-4988-B748-A801F46CBE88}" destId="{C5CFEDAE-CD1B-4832-AFD0-F4D31DF2371D}" srcOrd="12" destOrd="0" presId="urn:microsoft.com/office/officeart/2011/layout/ThemePictureAccent"/>
    <dgm:cxn modelId="{1E755855-DD8C-48E6-82CA-93BFC7A4D066}" type="presParOf" srcId="{C5CFEDAE-CD1B-4832-AFD0-F4D31DF2371D}" destId="{C6825A19-4FD5-4153-A28D-9671EA71B8DF}" srcOrd="0" destOrd="0" presId="urn:microsoft.com/office/officeart/2011/layout/ThemePictureAccent"/>
    <dgm:cxn modelId="{3304675F-1E5C-499B-9F55-37E934A85C51}" type="presParOf" srcId="{ACA86628-FDB8-4988-B748-A801F46CBE88}" destId="{0A95E5D9-D1C0-4FFB-B3B5-567B0031E47C}" srcOrd="13" destOrd="0" presId="urn:microsoft.com/office/officeart/2011/layout/ThemePictureAccent"/>
    <dgm:cxn modelId="{F1DC71F6-35C3-40FD-8204-A32D538D024D}" type="presParOf" srcId="{0A95E5D9-D1C0-4FFB-B3B5-567B0031E47C}" destId="{1A7F25EA-1644-4676-9DC3-088EF5DFBF56}" srcOrd="0" destOrd="0" presId="urn:microsoft.com/office/officeart/2011/layout/ThemePictureAccent"/>
    <dgm:cxn modelId="{BD775EFB-BD93-430A-91EA-D69002AAF911}" type="presParOf" srcId="{ACA86628-FDB8-4988-B748-A801F46CBE88}" destId="{FA65C22B-C8DA-4B7A-9338-05486D95320A}" srcOrd="14" destOrd="0" presId="urn:microsoft.com/office/officeart/2011/layout/ThemePictureAccent"/>
    <dgm:cxn modelId="{695BFE0E-0A94-40BE-9A6D-1384089825B9}" type="presParOf" srcId="{ACA86628-FDB8-4988-B748-A801F46CBE88}" destId="{8C53CBC0-BD03-4F94-AB9A-3A5601D03155}" srcOrd="15" destOrd="0" presId="urn:microsoft.com/office/officeart/2011/layout/ThemePictureAccent"/>
    <dgm:cxn modelId="{49865420-5044-4CF9-B272-8A0DF8670A7C}" type="presParOf" srcId="{8C53CBC0-BD03-4F94-AB9A-3A5601D03155}" destId="{B0B3454C-CC26-40EF-A9BF-412AF56CC943}" srcOrd="0" destOrd="0" presId="urn:microsoft.com/office/officeart/2011/layout/ThemePictureAccent"/>
    <dgm:cxn modelId="{5038BC52-CD23-458F-9A6B-7409F73ED6F4}" type="presParOf" srcId="{ACA86628-FDB8-4988-B748-A801F46CBE88}" destId="{370B2CEE-D5DD-4040-870E-28B62FD3E04E}" srcOrd="16" destOrd="0" presId="urn:microsoft.com/office/officeart/2011/layout/ThemePictureAccent"/>
    <dgm:cxn modelId="{49E63378-F526-4925-8E7D-B66FF911CB3A}" type="presParOf" srcId="{370B2CEE-D5DD-4040-870E-28B62FD3E04E}" destId="{189C0F67-BA81-4D93-8D93-4C46F8A21088}" srcOrd="0" destOrd="0" presId="urn:microsoft.com/office/officeart/2011/layout/ThemePictureAccent"/>
    <dgm:cxn modelId="{7B110CEF-B1A5-4C45-BE8C-AF229562EB76}" type="presParOf" srcId="{ACA86628-FDB8-4988-B748-A801F46CBE88}" destId="{EB14B0AA-D363-484C-911B-41F26C3AC252}" srcOrd="17" destOrd="0" presId="urn:microsoft.com/office/officeart/2011/layout/ThemePictureAccen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8A80010-90DC-4E86-81BF-69600A03CB7E}">
      <dsp:nvSpPr>
        <dsp:cNvPr id="0" name=""/>
        <dsp:cNvSpPr/>
      </dsp:nvSpPr>
      <dsp:spPr>
        <a:xfrm>
          <a:off x="630649" y="724051"/>
          <a:ext cx="4201064" cy="4201064"/>
        </a:xfrm>
        <a:prstGeom prst="blockArc">
          <a:avLst>
            <a:gd name="adj1" fmla="val 1080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F5712E1-F4AF-4B74-9A93-9FA1F91CFEB5}">
      <dsp:nvSpPr>
        <dsp:cNvPr id="0" name=""/>
        <dsp:cNvSpPr/>
      </dsp:nvSpPr>
      <dsp:spPr>
        <a:xfrm>
          <a:off x="630649" y="724051"/>
          <a:ext cx="4201064" cy="4201064"/>
        </a:xfrm>
        <a:prstGeom prst="blockArc">
          <a:avLst>
            <a:gd name="adj1" fmla="val 5400000"/>
            <a:gd name="adj2" fmla="val 108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9658D37-811D-4602-9DC6-E0ED2E946657}">
      <dsp:nvSpPr>
        <dsp:cNvPr id="0" name=""/>
        <dsp:cNvSpPr/>
      </dsp:nvSpPr>
      <dsp:spPr>
        <a:xfrm>
          <a:off x="630649" y="724051"/>
          <a:ext cx="4201064" cy="4201064"/>
        </a:xfrm>
        <a:prstGeom prst="blockArc">
          <a:avLst>
            <a:gd name="adj1" fmla="val 0"/>
            <a:gd name="adj2" fmla="val 54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CE1B466-0A46-4F80-B662-A59E9A0F8FEF}">
      <dsp:nvSpPr>
        <dsp:cNvPr id="0" name=""/>
        <dsp:cNvSpPr/>
      </dsp:nvSpPr>
      <dsp:spPr>
        <a:xfrm>
          <a:off x="630649" y="724051"/>
          <a:ext cx="4201064" cy="4201064"/>
        </a:xfrm>
        <a:prstGeom prst="blockArc">
          <a:avLst>
            <a:gd name="adj1" fmla="val 16200000"/>
            <a:gd name="adj2" fmla="val 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09937D1-EB10-4A88-96AE-1311D63D6F12}">
      <dsp:nvSpPr>
        <dsp:cNvPr id="0" name=""/>
        <dsp:cNvSpPr/>
      </dsp:nvSpPr>
      <dsp:spPr>
        <a:xfrm>
          <a:off x="1764332" y="1857734"/>
          <a:ext cx="1933698" cy="1933698"/>
        </a:xfrm>
        <a:prstGeom prst="ellipse">
          <a:avLst/>
        </a:prstGeom>
        <a:solidFill>
          <a:srgbClr val="FF000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AU" sz="2800" kern="1200" dirty="0" smtClean="0"/>
            <a:t>Customer Wants Solutions</a:t>
          </a:r>
          <a:endParaRPr lang="en-AU" sz="2800" kern="1200" dirty="0"/>
        </a:p>
      </dsp:txBody>
      <dsp:txXfrm>
        <a:off x="1764332" y="1857734"/>
        <a:ext cx="1933698" cy="1933698"/>
      </dsp:txXfrm>
    </dsp:sp>
    <dsp:sp modelId="{D2E33603-06BB-4CF8-8D04-059428ABC75B}">
      <dsp:nvSpPr>
        <dsp:cNvPr id="0" name=""/>
        <dsp:cNvSpPr/>
      </dsp:nvSpPr>
      <dsp:spPr>
        <a:xfrm>
          <a:off x="2054387" y="95986"/>
          <a:ext cx="1353588" cy="1353588"/>
        </a:xfrm>
        <a:prstGeom prst="ellipse">
          <a:avLst/>
        </a:prstGeom>
        <a:solidFill>
          <a:schemeClr val="accent6">
            <a:lumMod val="75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AU" sz="1500" kern="1200" dirty="0" smtClean="0"/>
            <a:t>Sales Assessment</a:t>
          </a:r>
          <a:endParaRPr lang="en-AU" sz="1500" kern="1200" dirty="0"/>
        </a:p>
      </dsp:txBody>
      <dsp:txXfrm>
        <a:off x="2054387" y="95986"/>
        <a:ext cx="1353588" cy="1353588"/>
      </dsp:txXfrm>
    </dsp:sp>
    <dsp:sp modelId="{FA3032F1-78FC-4B5E-BAA4-1747770AE870}">
      <dsp:nvSpPr>
        <dsp:cNvPr id="0" name=""/>
        <dsp:cNvSpPr/>
      </dsp:nvSpPr>
      <dsp:spPr>
        <a:xfrm>
          <a:off x="4106190" y="2147789"/>
          <a:ext cx="1353588" cy="1353588"/>
        </a:xfrm>
        <a:prstGeom prst="ellipse">
          <a:avLst/>
        </a:prstGeom>
        <a:solidFill>
          <a:schemeClr val="accent3">
            <a:lumMod val="75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AU" sz="1500" kern="1200" dirty="0" smtClean="0"/>
            <a:t>Solutions Delivered</a:t>
          </a:r>
          <a:endParaRPr lang="en-AU" sz="1500" kern="1200" dirty="0"/>
        </a:p>
      </dsp:txBody>
      <dsp:txXfrm>
        <a:off x="4106190" y="2147789"/>
        <a:ext cx="1353588" cy="1353588"/>
      </dsp:txXfrm>
    </dsp:sp>
    <dsp:sp modelId="{F5179D6C-D57C-4378-8F84-AA74C6DD4433}">
      <dsp:nvSpPr>
        <dsp:cNvPr id="0" name=""/>
        <dsp:cNvSpPr/>
      </dsp:nvSpPr>
      <dsp:spPr>
        <a:xfrm>
          <a:off x="2054387" y="4199592"/>
          <a:ext cx="1353588" cy="1353588"/>
        </a:xfrm>
        <a:prstGeom prst="ellipse">
          <a:avLst/>
        </a:prstGeom>
        <a:solidFill>
          <a:schemeClr val="tx1">
            <a:lumMod val="65000"/>
            <a:lumOff val="35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AU" sz="1500" kern="1200" dirty="0" smtClean="0"/>
            <a:t>Customer Satisfaction &amp; Problem Solving</a:t>
          </a:r>
          <a:endParaRPr lang="en-AU" sz="1500" kern="1200" dirty="0"/>
        </a:p>
      </dsp:txBody>
      <dsp:txXfrm>
        <a:off x="2054387" y="4199592"/>
        <a:ext cx="1353588" cy="1353588"/>
      </dsp:txXfrm>
    </dsp:sp>
    <dsp:sp modelId="{E29921CA-7A60-4F24-8C29-1F38D77D1DD7}">
      <dsp:nvSpPr>
        <dsp:cNvPr id="0" name=""/>
        <dsp:cNvSpPr/>
      </dsp:nvSpPr>
      <dsp:spPr>
        <a:xfrm>
          <a:off x="2584" y="2147789"/>
          <a:ext cx="1353588" cy="1353588"/>
        </a:xfrm>
        <a:prstGeom prst="ellipse">
          <a:avLst/>
        </a:prstGeom>
        <a:solidFill>
          <a:schemeClr val="accent5">
            <a:lumMod val="50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AU" sz="1500" kern="1200" dirty="0" smtClean="0"/>
            <a:t>Relationship Management &amp; Value Add</a:t>
          </a:r>
          <a:endParaRPr lang="en-AU" sz="1500" kern="1200" dirty="0"/>
        </a:p>
      </dsp:txBody>
      <dsp:txXfrm>
        <a:off x="2584" y="2147789"/>
        <a:ext cx="1353588" cy="135358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75E0C30-84BF-4123-A0A7-43BAD05B9BCB}">
      <dsp:nvSpPr>
        <dsp:cNvPr id="0" name=""/>
        <dsp:cNvSpPr/>
      </dsp:nvSpPr>
      <dsp:spPr>
        <a:xfrm>
          <a:off x="1873432" y="2200350"/>
          <a:ext cx="1545249" cy="1587215"/>
        </a:xfrm>
        <a:prstGeom prst="rect">
          <a:avLst/>
        </a:prstGeom>
        <a:blipFill rotWithShape="1">
          <a:blip xmlns:r="http://schemas.openxmlformats.org/officeDocument/2006/relationships" r:embed="rId1"/>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7A8855E-1DBC-40CA-9304-3FFE39941089}">
      <dsp:nvSpPr>
        <dsp:cNvPr id="0" name=""/>
        <dsp:cNvSpPr/>
      </dsp:nvSpPr>
      <dsp:spPr>
        <a:xfrm>
          <a:off x="1092222" y="2091912"/>
          <a:ext cx="3113171" cy="1791349"/>
        </a:xfrm>
        <a:prstGeom prst="rect">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7E4EE8-4251-45BF-99F8-9A1C5F29D00E}">
      <dsp:nvSpPr>
        <dsp:cNvPr id="0" name=""/>
        <dsp:cNvSpPr/>
      </dsp:nvSpPr>
      <dsp:spPr>
        <a:xfrm>
          <a:off x="1092222" y="3345093"/>
          <a:ext cx="3113171" cy="541736"/>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2860" tIns="7620" rIns="22860" bIns="0" numCol="1" spcCol="1270" anchor="b" anchorCtr="0">
          <a:noAutofit/>
        </a:bodyPr>
        <a:lstStyle/>
        <a:p>
          <a:pPr lvl="0" algn="ctr" defTabSz="533400">
            <a:lnSpc>
              <a:spcPct val="100000"/>
            </a:lnSpc>
            <a:spcBef>
              <a:spcPct val="0"/>
            </a:spcBef>
            <a:spcAft>
              <a:spcPct val="35000"/>
            </a:spcAft>
          </a:pPr>
          <a:r>
            <a:rPr lang="en-AU" sz="1200" kern="1200" dirty="0" smtClean="0">
              <a:solidFill>
                <a:schemeClr val="tx1"/>
              </a:solidFill>
            </a:rPr>
            <a:t>Holistic Biological “Clean &amp; Treat” Solution</a:t>
          </a:r>
          <a:endParaRPr lang="en-AU" sz="1200" kern="1200" dirty="0">
            <a:solidFill>
              <a:schemeClr val="tx1"/>
            </a:solidFill>
          </a:endParaRPr>
        </a:p>
      </dsp:txBody>
      <dsp:txXfrm>
        <a:off x="1092222" y="3345093"/>
        <a:ext cx="3113171" cy="541736"/>
      </dsp:txXfrm>
    </dsp:sp>
    <dsp:sp modelId="{55894469-6D8D-48B5-AC53-5CDC3D07147A}">
      <dsp:nvSpPr>
        <dsp:cNvPr id="0" name=""/>
        <dsp:cNvSpPr/>
      </dsp:nvSpPr>
      <dsp:spPr>
        <a:xfrm>
          <a:off x="2940069" y="442750"/>
          <a:ext cx="1529616" cy="1375491"/>
        </a:xfrm>
        <a:prstGeom prst="rect">
          <a:avLst/>
        </a:prstGeom>
        <a:blipFill rotWithShape="1">
          <a:blip xmlns:r="http://schemas.openxmlformats.org/officeDocument/2006/relationships" r:embed="rId2"/>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3F5C75-4EAC-4235-8871-793CDD1D0A50}">
      <dsp:nvSpPr>
        <dsp:cNvPr id="0" name=""/>
        <dsp:cNvSpPr/>
      </dsp:nvSpPr>
      <dsp:spPr>
        <a:xfrm>
          <a:off x="3113858" y="526329"/>
          <a:ext cx="1181427" cy="1208332"/>
        </a:xfrm>
        <a:prstGeom prst="rect">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FD5F2F-E3B4-4BFD-BDA2-40CCA86303D8}">
      <dsp:nvSpPr>
        <dsp:cNvPr id="0" name=""/>
        <dsp:cNvSpPr/>
      </dsp:nvSpPr>
      <dsp:spPr>
        <a:xfrm>
          <a:off x="3112635" y="1373334"/>
          <a:ext cx="1181427" cy="361327"/>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2860" tIns="7620" rIns="22860" bIns="0" numCol="1" spcCol="1270" anchor="b" anchorCtr="0">
          <a:noAutofit/>
        </a:bodyPr>
        <a:lstStyle/>
        <a:p>
          <a:pPr lvl="0" algn="r" defTabSz="533400">
            <a:lnSpc>
              <a:spcPct val="90000"/>
            </a:lnSpc>
            <a:spcBef>
              <a:spcPct val="0"/>
            </a:spcBef>
            <a:spcAft>
              <a:spcPct val="35000"/>
            </a:spcAft>
          </a:pPr>
          <a:r>
            <a:rPr lang="en-AU" sz="1200" kern="1200" dirty="0" err="1" smtClean="0"/>
            <a:t>Caroma</a:t>
          </a:r>
          <a:r>
            <a:rPr lang="en-AU" sz="1200" kern="1200" dirty="0" smtClean="0"/>
            <a:t> H2Zero</a:t>
          </a:r>
          <a:endParaRPr lang="en-AU" sz="1200" kern="1200" dirty="0"/>
        </a:p>
      </dsp:txBody>
      <dsp:txXfrm>
        <a:off x="3112635" y="1373334"/>
        <a:ext cx="1181427" cy="361327"/>
      </dsp:txXfrm>
    </dsp:sp>
    <dsp:sp modelId="{115A07BC-AAAD-424C-85C0-77ECC55AD9AD}">
      <dsp:nvSpPr>
        <dsp:cNvPr id="0" name=""/>
        <dsp:cNvSpPr/>
      </dsp:nvSpPr>
      <dsp:spPr>
        <a:xfrm>
          <a:off x="4440585" y="2181053"/>
          <a:ext cx="1610404" cy="1853942"/>
        </a:xfrm>
        <a:prstGeom prst="rect">
          <a:avLst/>
        </a:prstGeom>
        <a:blipFill rotWithShape="1">
          <a:blip xmlns:r="http://schemas.openxmlformats.org/officeDocument/2006/relationships" r:embed="rId3"/>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7C8801-4F62-4EE7-AB08-510FF09EED93}">
      <dsp:nvSpPr>
        <dsp:cNvPr id="0" name=""/>
        <dsp:cNvSpPr/>
      </dsp:nvSpPr>
      <dsp:spPr>
        <a:xfrm>
          <a:off x="4566182" y="2838520"/>
          <a:ext cx="1473115" cy="847005"/>
        </a:xfrm>
        <a:prstGeom prst="rect">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6BBB467-4F44-45B4-B151-E9807685B9C9}">
      <dsp:nvSpPr>
        <dsp:cNvPr id="0" name=""/>
        <dsp:cNvSpPr/>
      </dsp:nvSpPr>
      <dsp:spPr>
        <a:xfrm>
          <a:off x="4566182" y="3324707"/>
          <a:ext cx="1473115" cy="361327"/>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2860" tIns="7620" rIns="22860" bIns="0" numCol="1" spcCol="1270" anchor="b" anchorCtr="0">
          <a:noAutofit/>
        </a:bodyPr>
        <a:lstStyle/>
        <a:p>
          <a:pPr lvl="0" algn="r" defTabSz="533400">
            <a:lnSpc>
              <a:spcPct val="90000"/>
            </a:lnSpc>
            <a:spcBef>
              <a:spcPct val="0"/>
            </a:spcBef>
            <a:spcAft>
              <a:spcPct val="35000"/>
            </a:spcAft>
          </a:pPr>
          <a:r>
            <a:rPr lang="en-AU" sz="1200" kern="1200" dirty="0" err="1" smtClean="0"/>
            <a:t>Uridan</a:t>
          </a:r>
          <a:endParaRPr lang="en-AU" sz="1200" kern="1200" dirty="0"/>
        </a:p>
      </dsp:txBody>
      <dsp:txXfrm>
        <a:off x="4566182" y="3324707"/>
        <a:ext cx="1473115" cy="361327"/>
      </dsp:txXfrm>
    </dsp:sp>
    <dsp:sp modelId="{5B4A8831-F3F2-479A-ACD3-AB32564729FD}">
      <dsp:nvSpPr>
        <dsp:cNvPr id="0" name=""/>
        <dsp:cNvSpPr/>
      </dsp:nvSpPr>
      <dsp:spPr>
        <a:xfrm>
          <a:off x="7413" y="3189655"/>
          <a:ext cx="804740" cy="817446"/>
        </a:xfrm>
        <a:prstGeom prst="rect">
          <a:avLst/>
        </a:prstGeom>
        <a:blipFill rotWithShape="1">
          <a:blip xmlns:r="http://schemas.openxmlformats.org/officeDocument/2006/relationships" r:embed="rId4"/>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9D1F92-0195-4961-A5A7-583F3B51C19A}">
      <dsp:nvSpPr>
        <dsp:cNvPr id="0" name=""/>
        <dsp:cNvSpPr/>
      </dsp:nvSpPr>
      <dsp:spPr>
        <a:xfrm>
          <a:off x="90577" y="3275783"/>
          <a:ext cx="639022" cy="652835"/>
        </a:xfrm>
        <a:prstGeom prst="rect">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66A29D-72BB-477B-A664-A3EF53F04EEE}">
      <dsp:nvSpPr>
        <dsp:cNvPr id="0" name=""/>
        <dsp:cNvSpPr/>
      </dsp:nvSpPr>
      <dsp:spPr>
        <a:xfrm>
          <a:off x="90577" y="3567801"/>
          <a:ext cx="639022" cy="361327"/>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2860" tIns="7620" rIns="22860" bIns="0" numCol="1" spcCol="1270" anchor="b" anchorCtr="0">
          <a:noAutofit/>
        </a:bodyPr>
        <a:lstStyle/>
        <a:p>
          <a:pPr lvl="0" algn="r" defTabSz="533400">
            <a:lnSpc>
              <a:spcPct val="90000"/>
            </a:lnSpc>
            <a:spcBef>
              <a:spcPct val="0"/>
            </a:spcBef>
            <a:spcAft>
              <a:spcPct val="35000"/>
            </a:spcAft>
          </a:pPr>
          <a:r>
            <a:rPr lang="en-AU" sz="1200" kern="1200" dirty="0" smtClean="0"/>
            <a:t>Pig Ear</a:t>
          </a:r>
          <a:endParaRPr lang="en-AU" sz="1200" kern="1200" dirty="0"/>
        </a:p>
      </dsp:txBody>
      <dsp:txXfrm>
        <a:off x="90577" y="3567801"/>
        <a:ext cx="639022" cy="361327"/>
      </dsp:txXfrm>
    </dsp:sp>
    <dsp:sp modelId="{C6825A19-4FD5-4153-A28D-9671EA71B8DF}">
      <dsp:nvSpPr>
        <dsp:cNvPr id="0" name=""/>
        <dsp:cNvSpPr/>
      </dsp:nvSpPr>
      <dsp:spPr>
        <a:xfrm>
          <a:off x="3947808" y="4150959"/>
          <a:ext cx="1225741" cy="1400690"/>
        </a:xfrm>
        <a:prstGeom prst="rect">
          <a:avLst/>
        </a:prstGeom>
        <a:blipFill rotWithShape="1">
          <a:blip xmlns:r="http://schemas.openxmlformats.org/officeDocument/2006/relationships" r:embed="rId5"/>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A7F25EA-1644-4676-9DC3-088EF5DFBF56}">
      <dsp:nvSpPr>
        <dsp:cNvPr id="0" name=""/>
        <dsp:cNvSpPr/>
      </dsp:nvSpPr>
      <dsp:spPr>
        <a:xfrm>
          <a:off x="3933275" y="4248157"/>
          <a:ext cx="1250527" cy="1208332"/>
        </a:xfrm>
        <a:prstGeom prst="rect">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65C22B-C8DA-4B7A-9338-05486D95320A}">
      <dsp:nvSpPr>
        <dsp:cNvPr id="0" name=""/>
        <dsp:cNvSpPr/>
      </dsp:nvSpPr>
      <dsp:spPr>
        <a:xfrm>
          <a:off x="3933275" y="5095162"/>
          <a:ext cx="1250527" cy="361327"/>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2860" tIns="7620" rIns="22860" bIns="0" numCol="1" spcCol="1270" anchor="b" anchorCtr="0">
          <a:noAutofit/>
        </a:bodyPr>
        <a:lstStyle/>
        <a:p>
          <a:pPr lvl="0" algn="r" defTabSz="533400">
            <a:lnSpc>
              <a:spcPct val="90000"/>
            </a:lnSpc>
            <a:spcBef>
              <a:spcPct val="0"/>
            </a:spcBef>
            <a:spcAft>
              <a:spcPct val="35000"/>
            </a:spcAft>
          </a:pPr>
          <a:r>
            <a:rPr lang="en-AU" sz="1200" kern="1200" dirty="0" err="1" smtClean="0"/>
            <a:t>Urimat</a:t>
          </a:r>
          <a:endParaRPr lang="en-AU" sz="1200" kern="1200" dirty="0"/>
        </a:p>
      </dsp:txBody>
      <dsp:txXfrm>
        <a:off x="3933275" y="5095162"/>
        <a:ext cx="1250527" cy="361327"/>
      </dsp:txXfrm>
    </dsp:sp>
    <dsp:sp modelId="{B0B3454C-CC26-40EF-A9BF-412AF56CC943}">
      <dsp:nvSpPr>
        <dsp:cNvPr id="0" name=""/>
        <dsp:cNvSpPr/>
      </dsp:nvSpPr>
      <dsp:spPr>
        <a:xfrm>
          <a:off x="930785" y="4163558"/>
          <a:ext cx="1443763" cy="817446"/>
        </a:xfrm>
        <a:prstGeom prst="rect">
          <a:avLst/>
        </a:prstGeom>
        <a:blipFill rotWithShape="1">
          <a:blip xmlns:r="http://schemas.openxmlformats.org/officeDocument/2006/relationships" r:embed="rId6"/>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9C0F67-BA81-4D93-8D93-4C46F8A21088}">
      <dsp:nvSpPr>
        <dsp:cNvPr id="0" name=""/>
        <dsp:cNvSpPr/>
      </dsp:nvSpPr>
      <dsp:spPr>
        <a:xfrm>
          <a:off x="1015173" y="4248157"/>
          <a:ext cx="1278656" cy="652835"/>
        </a:xfrm>
        <a:prstGeom prst="rect">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14B0AA-D363-484C-911B-41F26C3AC252}">
      <dsp:nvSpPr>
        <dsp:cNvPr id="0" name=""/>
        <dsp:cNvSpPr/>
      </dsp:nvSpPr>
      <dsp:spPr>
        <a:xfrm>
          <a:off x="1015173" y="4539665"/>
          <a:ext cx="1278656" cy="361327"/>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2860" tIns="7620" rIns="22860" bIns="0" numCol="1" spcCol="1270" anchor="b" anchorCtr="0">
          <a:noAutofit/>
        </a:bodyPr>
        <a:lstStyle/>
        <a:p>
          <a:pPr lvl="0" algn="r" defTabSz="533400">
            <a:lnSpc>
              <a:spcPct val="90000"/>
            </a:lnSpc>
            <a:spcBef>
              <a:spcPct val="0"/>
            </a:spcBef>
            <a:spcAft>
              <a:spcPct val="35000"/>
            </a:spcAft>
          </a:pPr>
          <a:r>
            <a:rPr lang="en-AU" sz="1200" kern="1200" dirty="0" smtClean="0"/>
            <a:t>Stainless</a:t>
          </a:r>
          <a:endParaRPr lang="en-AU" sz="1200" kern="1200" dirty="0"/>
        </a:p>
      </dsp:txBody>
      <dsp:txXfrm>
        <a:off x="1015173" y="4539665"/>
        <a:ext cx="1278656" cy="361327"/>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ThemePictureAccent">
  <dgm:title val="Theme Picture Accent"/>
  <dgm:desc val="Use to show a group of pictures with the first picture being centered and the largest. Can contain up to six Level 1 pictures. Unused pictures do not appear, but remain available if you switch layouts.  Works best with small amounts of text."/>
  <dgm:catLst>
    <dgm:cat type="picture" pri="13250"/>
    <dgm:cat type="officeonline" pri="4000"/>
  </dgm:catLst>
  <dgm:sampData>
    <dgm:dataModel>
      <dgm:ptLst>
        <dgm:pt modelId="0" type="doc"/>
        <dgm:pt modelId="10">
          <dgm:prSet phldr="1"/>
        </dgm:pt>
        <dgm:pt modelId="20">
          <dgm:prSet phldr="1"/>
        </dgm:pt>
        <dgm:pt modelId="30">
          <dgm:prSet phldr="1"/>
        </dgm:pt>
        <dgm:pt modelId="40">
          <dgm:prSet phldr="1"/>
        </dgm:pt>
        <dgm:pt modelId="50">
          <dgm:prSet phldr="1"/>
        </dgm:pt>
        <dgm:pt modelId="60">
          <dgm:prSet phldr="1"/>
        </dgm:pt>
      </dgm:ptLst>
      <dgm:cxnLst>
        <dgm:cxn modelId="70" srcId="0" destId="10" srcOrd="0" destOrd="0"/>
        <dgm:cxn modelId="80" srcId="0" destId="20" srcOrd="1" destOrd="0"/>
        <dgm:cxn modelId="90" srcId="0" destId="30" srcOrd="2" destOrd="0"/>
        <dgm:cxn modelId="100" srcId="0" destId="40" srcOrd="3" destOrd="0"/>
        <dgm:cxn modelId="110" srcId="0" destId="50" srcOrd="4" destOrd="0"/>
        <dgm:cxn modelId="120" srcId="0" destId="60" srcOrd="5"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6"/>
      <dgm:chPref val="6"/>
      <dgm:dir/>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62"/>
            </dgm:alg>
            <dgm:constrLst>
              <dgm:constr type="primFontSz" for="des" forName="Text1" val="65"/>
              <dgm:constr type="l" for="ch" forName="Image1" refType="w" fact="0"/>
              <dgm:constr type="t" for="ch" forName="Image1" refType="h" fact="0"/>
              <dgm:constr type="w" for="ch" forName="Image1" refType="w"/>
              <dgm:constr type="h" for="ch" forName="Image1" refType="h"/>
              <dgm:constr type="l" for="ch" forName="Accent1" refType="w" fact="0.0491"/>
              <dgm:constr type="t" for="ch" forName="Accent1" refType="h" fact="0.0756"/>
              <dgm:constr type="w" for="ch" forName="Accent1" refType="w" fact="0.9035"/>
              <dgm:constr type="h" for="ch" forName="Accent1" refType="h" fact="0.8429"/>
              <dgm:constr type="l" for="ch" forName="Text1" refType="w" fact="0.0491"/>
              <dgm:constr type="t" for="ch" forName="Text1" refType="h" fact="0.6654"/>
              <dgm:constr type="w" for="ch" forName="Text1" refType="w" fact="0.9035"/>
              <dgm:constr type="h" for="ch" forName="Text1" refType="h" fact="0.2548"/>
            </dgm:constrLst>
          </dgm:if>
          <dgm:if name="Name5" axis="ch" ptType="node" func="cnt" op="equ" val="2">
            <dgm:alg type="composite">
              <dgm:param type="ar" val="0.9528"/>
            </dgm:alg>
            <dgm:constrLst>
              <dgm:constr type="primFontSz" for="des" forName="Text1" val="65"/>
              <dgm:constr type="primFontSz" for="des" forName="Text2" refType="primFontSz" refFor="des" refForName="Text1" op="equ"/>
              <dgm:constr type="l" for="ch" forName="Image1" refType="w" fact="0"/>
              <dgm:constr type="t" for="ch" forName="Image1" refType="h" fact="0.4119"/>
              <dgm:constr type="w" for="ch" forName="Image1" refType="w" fact="0.997"/>
              <dgm:constr type="h" for="ch" forName="Image1" refType="h" fact="0.5881"/>
              <dgm:constr type="l" for="ch" forName="Accent1" refType="w" fact="0.049"/>
              <dgm:constr type="t" for="ch" forName="Accent1" refType="h" fact="0.4563"/>
              <dgm:constr type="w" for="ch" forName="Accent1" refType="w" fact="0.9008"/>
              <dgm:constr type="h" for="ch" forName="Accent1" refType="h" fact="0.4958"/>
              <dgm:constr type="l" for="ch" forName="Image2" refType="w" fact="0.6099"/>
              <dgm:constr type="t" for="ch" forName="Image2" refType="h" fact="0"/>
              <dgm:constr type="w" for="ch" forName="Image2" refType="w" fact="0.3901"/>
              <dgm:constr type="h" for="ch" forName="Image2" refType="h" fact="0.3806"/>
              <dgm:constr type="l" for="ch" forName="Accent2" refType="w" fact="0.6338"/>
              <dgm:constr type="t" for="ch" forName="Accent2" refType="h" fact="0.0231"/>
              <dgm:constr type="w" for="ch" forName="Accent2" refType="w" fact="0.3418"/>
              <dgm:constr type="h" for="ch" forName="Accent2" refType="h" fact="0.3343"/>
              <dgm:constr type="l" for="ch" forName="Text1" refType="w" fact="0.049"/>
              <dgm:constr type="t" for="ch" forName="Text1" refType="h" fact="0.8032"/>
              <dgm:constr type="w" for="ch" forName="Text1" refType="w" fact="0.9008"/>
              <dgm:constr type="h" for="ch" forName="Text1" refType="h" fact="0.1499"/>
              <dgm:constr type="l" for="ch" forName="Text2" refType="w" fact="0.6335"/>
              <dgm:constr type="t" for="ch" forName="Text2" refType="h" fact="0.2575"/>
              <dgm:constr type="w" for="ch" forName="Text2" refType="w" fact="0.3418"/>
              <dgm:constr type="h" for="ch" forName="Text2" refType="h" fact="0.0999"/>
            </dgm:constrLst>
          </dgm:if>
          <dgm:if name="Name6" axis="ch" ptType="node" func="cnt" op="equ" val="3">
            <dgm:alg type="composite">
              <dgm:param type="ar" val="1.4351"/>
            </dgm:alg>
            <dgm:constrLst>
              <dgm:constr type="primFontSz" for="des" forName="Text1" val="65"/>
              <dgm:constr type="primFontSz" for="des" forName="Text2" refType="primFontSz" refFor="des" refForName="Text1" op="equ"/>
              <dgm:constr type="primFontSz" for="des" forName="Text3" refType="primFontSz" refFor="des" refForName="Text1" op="equ"/>
              <dgm:constr type="l" for="ch" forName="Image1" refType="w" fact="0"/>
              <dgm:constr type="t" for="ch" forName="Image1" refType="h" fact="0.4119"/>
              <dgm:constr type="w" for="ch" forName="Image1" refType="w" fact="0.6627"/>
              <dgm:constr type="h" for="ch" forName="Image1" refType="h" fact="0.5881"/>
              <dgm:constr type="l" for="ch" forName="Accent1" refType="w" fact="0.0326"/>
              <dgm:constr type="t" for="ch" forName="Accent1" refType="h" fact="0.4563"/>
              <dgm:constr type="w" for="ch" forName="Accent1" refType="w" fact="0.5988"/>
              <dgm:constr type="h" for="ch" forName="Accent1" refType="h" fact="0.4958"/>
              <dgm:constr type="l" for="ch" forName="Image3" refType="w" fact="0.6846"/>
              <dgm:constr type="t" for="ch" forName="Image3" refType="h" fact="0.6397"/>
              <dgm:constr type="w" for="ch" forName="Image3" refType="w" fact="0.3154"/>
              <dgm:constr type="h" for="ch" forName="Image3" refType="h" fact="0.2805"/>
              <dgm:constr type="l" for="ch" forName="Accent3" refType="w" fact="0.7006"/>
              <dgm:constr type="t" for="ch" forName="Accent3" refType="h" fact="0.6629"/>
              <dgm:constr type="w" for="ch" forName="Accent3" refType="w" fact="0.2833"/>
              <dgm:constr type="h" for="ch" forName="Accent3" refType="h" fact="0.2344"/>
              <dgm:constr type="l" for="ch" forName="Image2" refType="w" fact="0.4054"/>
              <dgm:constr type="t" for="ch" forName="Image2" refType="h" fact="0"/>
              <dgm:constr type="w" for="ch" forName="Image2" refType="w" fact="0.2593"/>
              <dgm:constr type="h" for="ch" forName="Image2" refType="h" fact="0.3806"/>
              <dgm:constr type="l" for="ch" forName="Accent2" refType="w" fact="0.4213"/>
              <dgm:constr type="t" for="ch" forName="Accent2" refType="h" fact="0.0231"/>
              <dgm:constr type="w" for="ch" forName="Accent2" refType="w" fact="0.2272"/>
              <dgm:constr type="h" for="ch" forName="Accent2" refType="h" fact="0.3343"/>
              <dgm:constr type="l" for="ch" forName="Text1" refType="w" fact="0.0326"/>
              <dgm:constr type="t" for="ch" forName="Text1" refType="h" fact="0.8032"/>
              <dgm:constr type="w" for="ch" forName="Text1" refType="w" fact="0.5988"/>
              <dgm:constr type="h" for="ch" forName="Text1" refType="h" fact="0.1499"/>
              <dgm:constr type="l" for="ch" forName="Text2" refType="w" fact="0.4211"/>
              <dgm:constr type="t" for="ch" forName="Text2" refType="h" fact="0.2575"/>
              <dgm:constr type="w" for="ch" forName="Text2" refType="w" fact="0.2272"/>
              <dgm:constr type="h" for="ch" forName="Text2" refType="h" fact="0.0999"/>
              <dgm:constr type="l" for="ch" forName="Text3" refType="w" fact="0.7006"/>
              <dgm:constr type="t" for="ch" forName="Text3" refType="h" fact="0.7974"/>
              <dgm:constr type="w" for="ch" forName="Text3" refType="w" fact="0.2833"/>
              <dgm:constr type="h" for="ch" forName="Text3" refType="h" fact="0.0999"/>
            </dgm:constrLst>
          </dgm:if>
          <dgm:if name="Name7" axis="ch" ptType="node" func="cnt" op="equ" val="4">
            <dgm:alg type="composite">
              <dgm:param type="ar" val="1.6922"/>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l" for="ch" forName="Image1" refType="w" fact="0.1498"/>
              <dgm:constr type="t" for="ch" forName="Image1" refType="h" fact="0.4119"/>
              <dgm:constr type="w" for="ch" forName="Image1" refType="w" fact="0.5634"/>
              <dgm:constr type="h" for="ch" forName="Image1" refType="h" fact="0.5881"/>
              <dgm:constr type="l" for="ch" forName="Accent1" refType="w" fact="0.1774"/>
              <dgm:constr type="t" for="ch" forName="Accent1" refType="h" fact="0.4563"/>
              <dgm:constr type="w" for="ch" forName="Accent1" refType="w" fact="0.5091"/>
              <dgm:constr type="h" for="ch" forName="Accent1" refType="h" fact="0.4958"/>
              <dgm:constr type="l" for="ch" forName="Image4" refType="w" fact="0"/>
              <dgm:constr type="t" for="ch" forName="Image4" refType="h" fact="0.7601"/>
              <dgm:constr type="w" for="ch" forName="Image4" refType="w" fact="0.1316"/>
              <dgm:constr type="h" for="ch" forName="Image4" refType="h" fact="0.2262"/>
              <dgm:constr type="l" for="ch" forName="Accent4" refType="w" fact="0.0136"/>
              <dgm:constr type="t" for="ch" forName="Accent4" refType="h" fact="0.7839"/>
              <dgm:constr type="w" for="ch" forName="Accent4" refType="w" fact="0.1045"/>
              <dgm:constr type="h" for="ch" forName="Accent4" refType="h" fact="0.1806"/>
              <dgm:constr type="l" for="ch" forName="Image3" refType="w" fact="0.7318"/>
              <dgm:constr type="t" for="ch" forName="Image3" refType="h" fact="0.6397"/>
              <dgm:constr type="w" for="ch" forName="Image3" refType="w" fact="0.2682"/>
              <dgm:constr type="h" for="ch" forName="Image3" refType="h" fact="0.2805"/>
              <dgm:constr type="l" for="ch" forName="Accent3" refType="w" fact="0.7455"/>
              <dgm:constr type="t" for="ch" forName="Accent3" refType="h" fact="0.6629"/>
              <dgm:constr type="w" for="ch" forName="Accent3" refType="w" fact="0.2409"/>
              <dgm:constr type="h" for="ch" forName="Accent3" refType="h" fact="0.2344"/>
              <dgm:constr type="l" for="ch" forName="Image2" refType="w" fact="0.4944"/>
              <dgm:constr type="t" for="ch" forName="Image2" refType="h" fact="0"/>
              <dgm:constr type="w" for="ch" forName="Image2" refType="w" fact="0.2205"/>
              <dgm:constr type="h" for="ch" forName="Image2" refType="h" fact="0.3806"/>
              <dgm:constr type="l" for="ch" forName="Accent2" refType="w" fact="0.508"/>
              <dgm:constr type="t" for="ch" forName="Accent2" refType="h" fact="0.0231"/>
              <dgm:constr type="w" for="ch" forName="Accent2" refType="w" fact="0.1932"/>
              <dgm:constr type="h" for="ch" forName="Accent2" refType="h" fact="0.3343"/>
              <dgm:constr type="l" for="ch" forName="Text1" refType="w" fact="0.1774"/>
              <dgm:constr type="t" for="ch" forName="Text1" refType="h" fact="0.8032"/>
              <dgm:constr type="w" for="ch" forName="Text1" refType="w" fact="0.5091"/>
              <dgm:constr type="h" for="ch" forName="Text1" refType="h" fact="0.1499"/>
              <dgm:constr type="l" for="ch" forName="Text2" refType="w" fact="0.5078"/>
              <dgm:constr type="t" for="ch" forName="Text2" refType="h" fact="0.2575"/>
              <dgm:constr type="w" for="ch" forName="Text2" refType="w" fact="0.1932"/>
              <dgm:constr type="h" for="ch" forName="Text2" refType="h" fact="0.0999"/>
              <dgm:constr type="l" for="ch" forName="Text3" refType="w" fact="0.7455"/>
              <dgm:constr type="t" for="ch" forName="Text3" refType="h" fact="0.7974"/>
              <dgm:constr type="w" for="ch" forName="Text3" refType="w" fact="0.2409"/>
              <dgm:constr type="h" for="ch" forName="Text3" refType="h" fact="0.0999"/>
              <dgm:constr type="l" for="ch" forName="Text4" refType="w" fact="0.0136"/>
              <dgm:constr type="t" for="ch" forName="Text4" refType="h" fact="0.8647"/>
              <dgm:constr type="w" for="ch" forName="Text4" refType="w" fact="0.1045"/>
              <dgm:constr type="h" for="ch" forName="Text4" refType="h" fact="0.0999"/>
            </dgm:constrLst>
          </dgm:if>
          <dgm:if name="Name8" axis="ch" ptType="node" func="cnt" op="equ" val="5">
            <dgm:alg type="composite">
              <dgm:param type="ar" val="1.1999"/>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primFontSz" for="des" forName="Text5" refType="primFontSz" refFor="des" refForName="Text1" op="equ"/>
              <dgm:constr type="l" for="ch" forName="Image1" refType="w" fact="0.1498"/>
              <dgm:constr type="t" for="ch" forName="Image1" refType="h" fact="0.2921"/>
              <dgm:constr type="w" for="ch" forName="Image1" refType="w" fact="0.5634"/>
              <dgm:constr type="h" for="ch" forName="Image1" refType="h" fact="0.417"/>
              <dgm:constr type="l" for="ch" forName="Accent1" refType="w" fact="0.1774"/>
              <dgm:constr type="t" for="ch" forName="Accent1" refType="h" fact="0.3236"/>
              <dgm:constr type="w" for="ch" forName="Accent1" refType="w" fact="0.5091"/>
              <dgm:constr type="h" for="ch" forName="Accent1" refType="h" fact="0.3515"/>
              <dgm:constr type="l" for="ch" forName="Image4" refType="w" fact="0"/>
              <dgm:constr type="t" for="ch" forName="Image4" refType="h" fact="0.539"/>
              <dgm:constr type="w" for="ch" forName="Image4" refType="w" fact="0.1316"/>
              <dgm:constr type="h" for="ch" forName="Image4" refType="h" fact="0.1604"/>
              <dgm:constr type="l" for="ch" forName="Accent4" refType="w" fact="0.0136"/>
              <dgm:constr type="t" for="ch" forName="Accent4" refType="h" fact="0.5559"/>
              <dgm:constr type="w" for="ch" forName="Accent4" refType="w" fact="0.1045"/>
              <dgm:constr type="h" for="ch" forName="Accent4" refType="h" fact="0.1281"/>
              <dgm:constr type="l" for="ch" forName="Image5" refType="w" fact="0.6287"/>
              <dgm:constr type="t" for="ch" forName="Image5" refType="h" fact="0.7301"/>
              <dgm:constr type="w" for="ch" forName="Image5" refType="w" fact="0.2318"/>
              <dgm:constr type="h" for="ch" forName="Image5" refType="h" fact="0.2699"/>
              <dgm:constr type="l" for="ch" forName="Accent5" refType="w" fact="0.642"/>
              <dgm:constr type="t" for="ch" forName="Accent5" refType="h" fact="0.7467"/>
              <dgm:constr type="w" for="ch" forName="Accent5" refType="w" fact="0.2045"/>
              <dgm:constr type="h" for="ch" forName="Accent5" refType="h" fact="0.2371"/>
              <dgm:constr type="l" for="ch" forName="Image3" refType="w" fact="0.7318"/>
              <dgm:constr type="t" for="ch" forName="Image3" refType="h" fact="0.4536"/>
              <dgm:constr type="w" for="ch" forName="Image3" refType="w" fact="0.2682"/>
              <dgm:constr type="h" for="ch" forName="Image3" refType="h" fact="0.1989"/>
              <dgm:constr type="l" for="ch" forName="Accent3" refType="w" fact="0.7455"/>
              <dgm:constr type="t" for="ch" forName="Accent3" refType="h" fact="0.4701"/>
              <dgm:constr type="w" for="ch" forName="Accent3" refType="w" fact="0.2409"/>
              <dgm:constr type="h" for="ch" forName="Accent3" refType="h" fact="0.1662"/>
              <dgm:constr type="l" for="ch" forName="Image2" refType="w" fact="0.4944"/>
              <dgm:constr type="t" for="ch" forName="Image2" refType="h" fact="0"/>
              <dgm:constr type="w" for="ch" forName="Image2" refType="w" fact="0.2205"/>
              <dgm:constr type="h" for="ch" forName="Image2" refType="h" fact="0.2699"/>
              <dgm:constr type="l" for="ch" forName="Accent2" refType="w" fact="0.508"/>
              <dgm:constr type="t" for="ch" forName="Accent2" refType="h" fact="0.0164"/>
              <dgm:constr type="w" for="ch" forName="Accent2" refType="w" fact="0.1932"/>
              <dgm:constr type="h" for="ch" forName="Accent2" refType="h" fact="0.2371"/>
              <dgm:constr type="l" for="ch" forName="Text1" refType="w" fact="0.1774"/>
              <dgm:constr type="t" for="ch" forName="Text1" refType="h" fact="0.5695"/>
              <dgm:constr type="w" for="ch" forName="Text1" refType="w" fact="0.5091"/>
              <dgm:constr type="h" for="ch" forName="Text1" refType="h" fact="0.1063"/>
              <dgm:constr type="l" for="ch" forName="Text2" refType="w" fact="0.5078"/>
              <dgm:constr type="t" for="ch" forName="Text2" refType="h" fact="0.1826"/>
              <dgm:constr type="w" for="ch" forName="Text2" refType="w" fact="0.1932"/>
              <dgm:constr type="h" for="ch" forName="Text2" refType="h" fact="0.0709"/>
              <dgm:constr type="l" for="ch" forName="Text3" refType="w" fact="0.7455"/>
              <dgm:constr type="t" for="ch" forName="Text3" refType="h" fact="0.5655"/>
              <dgm:constr type="w" for="ch" forName="Text3" refType="w" fact="0.2409"/>
              <dgm:constr type="h" for="ch" forName="Text3" refType="h" fact="0.0709"/>
              <dgm:constr type="l" for="ch" forName="Text5" refType="w" fact="0.642"/>
              <dgm:constr type="t" for="ch" forName="Text5" refType="h" fact="0.9129"/>
              <dgm:constr type="w" for="ch" forName="Text5" refType="w" fact="0.2045"/>
              <dgm:constr type="h" for="ch" forName="Text5" refType="h" fact="0.0709"/>
              <dgm:constr type="l" for="ch" forName="Text4" refType="w" fact="0.0136"/>
              <dgm:constr type="t" for="ch" forName="Text4" refType="h" fact="0.6132"/>
              <dgm:constr type="w" for="ch" forName="Text4" refType="w" fact="0.1045"/>
              <dgm:constr type="h" for="ch" forName="Text4" refType="h" fact="0.0709"/>
            </dgm:constrLst>
          </dgm:if>
          <dgm:else name="Name9">
            <dgm:alg type="composite">
              <dgm:param type="ar" val="1.1999"/>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primFontSz" for="des" forName="Text5" refType="primFontSz" refFor="des" refForName="Text1" op="equ"/>
              <dgm:constr type="primFontSz" for="des" forName="Text6" refType="primFontSz" refFor="des" refForName="Text1" op="equ"/>
              <dgm:constr type="l" for="ch" forName="Image1" refType="w" fact="0.1498"/>
              <dgm:constr type="t" for="ch" forName="Image1" refType="h" fact="0.2921"/>
              <dgm:constr type="w" for="ch" forName="Image1" refType="w" fact="0.5634"/>
              <dgm:constr type="h" for="ch" forName="Image1" refType="h" fact="0.417"/>
              <dgm:constr type="l" for="ch" forName="Accent1" refType="w" fact="0.1774"/>
              <dgm:constr type="t" for="ch" forName="Accent1" refType="h" fact="0.3236"/>
              <dgm:constr type="w" for="ch" forName="Accent1" refType="w" fact="0.5091"/>
              <dgm:constr type="h" for="ch" forName="Accent1" refType="h" fact="0.3515"/>
              <dgm:constr type="l" for="ch" forName="Image4" refType="w" fact="0"/>
              <dgm:constr type="t" for="ch" forName="Image4" refType="h" fact="0.539"/>
              <dgm:constr type="w" for="ch" forName="Image4" refType="w" fact="0.1316"/>
              <dgm:constr type="h" for="ch" forName="Image4" refType="h" fact="0.1604"/>
              <dgm:constr type="l" for="ch" forName="Accent4" refType="w" fact="0.0136"/>
              <dgm:constr type="t" for="ch" forName="Accent4" refType="h" fact="0.5559"/>
              <dgm:constr type="w" for="ch" forName="Accent4" refType="w" fact="0.1045"/>
              <dgm:constr type="h" for="ch" forName="Accent4" refType="h" fact="0.1281"/>
              <dgm:constr type="l" for="ch" forName="Image5" refType="w" fact="0.6287"/>
              <dgm:constr type="t" for="ch" forName="Image5" refType="h" fact="0.7301"/>
              <dgm:constr type="w" for="ch" forName="Image5" refType="w" fact="0.2318"/>
              <dgm:constr type="h" for="ch" forName="Image5" refType="h" fact="0.2699"/>
              <dgm:constr type="l" for="ch" forName="Accent5" refType="w" fact="0.642"/>
              <dgm:constr type="t" for="ch" forName="Accent5" refType="h" fact="0.7467"/>
              <dgm:constr type="w" for="ch" forName="Accent5" refType="w" fact="0.2045"/>
              <dgm:constr type="h" for="ch" forName="Accent5" refType="h" fact="0.2371"/>
              <dgm:constr type="l" for="ch" forName="Image3" refType="w" fact="0.7318"/>
              <dgm:constr type="t" for="ch" forName="Image3" refType="h" fact="0.4536"/>
              <dgm:constr type="w" for="ch" forName="Image3" refType="w" fact="0.2682"/>
              <dgm:constr type="h" for="ch" forName="Image3" refType="h" fact="0.1989"/>
              <dgm:constr type="l" for="ch" forName="Accent3" refType="w" fact="0.7455"/>
              <dgm:constr type="t" for="ch" forName="Accent3" refType="h" fact="0.4701"/>
              <dgm:constr type="w" for="ch" forName="Accent3" refType="w" fact="0.2409"/>
              <dgm:constr type="h" for="ch" forName="Accent3" refType="h" fact="0.1662"/>
              <dgm:constr type="l" for="ch" forName="Image2" refType="w" fact="0.4944"/>
              <dgm:constr type="t" for="ch" forName="Image2" refType="h" fact="0"/>
              <dgm:constr type="w" for="ch" forName="Image2" refType="w" fact="0.2205"/>
              <dgm:constr type="h" for="ch" forName="Image2" refType="h" fact="0.2699"/>
              <dgm:constr type="l" for="ch" forName="Accent2" refType="w" fact="0.508"/>
              <dgm:constr type="t" for="ch" forName="Accent2" refType="h" fact="0.0164"/>
              <dgm:constr type="w" for="ch" forName="Accent2" refType="w" fact="0.1932"/>
              <dgm:constr type="h" for="ch" forName="Accent2" refType="h" fact="0.2371"/>
              <dgm:constr type="l" for="ch" forName="Text1" refType="w" fact="0.1774"/>
              <dgm:constr type="t" for="ch" forName="Text1" refType="h" fact="0.5695"/>
              <dgm:constr type="w" for="ch" forName="Text1" refType="w" fact="0.5091"/>
              <dgm:constr type="h" for="ch" forName="Text1" refType="h" fact="0.1063"/>
              <dgm:constr type="l" for="ch" forName="Image6" refType="w" fact="0.151"/>
              <dgm:constr type="t" for="ch" forName="Image6" refType="h" fact="0.7301"/>
              <dgm:constr type="w" for="ch" forName="Image6" refType="w" fact="0.2361"/>
              <dgm:constr type="h" for="ch" forName="Image6" refType="h" fact="0.1604"/>
              <dgm:constr type="l" for="ch" forName="Accent6" refType="w" fact="0.1648"/>
              <dgm:constr type="t" for="ch" forName="Accent6" refType="h" fact="0.7467"/>
              <dgm:constr type="w" for="ch" forName="Accent6" refType="w" fact="0.2091"/>
              <dgm:constr type="h" for="ch" forName="Accent6" refType="h" fact="0.1281"/>
              <dgm:constr type="l" for="ch" forName="Text2" refType="w" fact="0.5078"/>
              <dgm:constr type="t" for="ch" forName="Text2" refType="h" fact="0.1826"/>
              <dgm:constr type="w" for="ch" forName="Text2" refType="w" fact="0.1932"/>
              <dgm:constr type="h" for="ch" forName="Text2" refType="h" fact="0.0709"/>
              <dgm:constr type="l" for="ch" forName="Text3" refType="w" fact="0.7455"/>
              <dgm:constr type="t" for="ch" forName="Text3" refType="h" fact="0.5655"/>
              <dgm:constr type="w" for="ch" forName="Text3" refType="w" fact="0.2409"/>
              <dgm:constr type="h" for="ch" forName="Text3" refType="h" fact="0.0709"/>
              <dgm:constr type="l" for="ch" forName="Text5" refType="w" fact="0.642"/>
              <dgm:constr type="t" for="ch" forName="Text5" refType="h" fact="0.9129"/>
              <dgm:constr type="w" for="ch" forName="Text5" refType="w" fact="0.2045"/>
              <dgm:constr type="h" for="ch" forName="Text5" refType="h" fact="0.0709"/>
              <dgm:constr type="l" for="ch" forName="Text6" refType="w" fact="0.1648"/>
              <dgm:constr type="t" for="ch" forName="Text6" refType="h" fact="0.8039"/>
              <dgm:constr type="w" for="ch" forName="Text6" refType="w" fact="0.2091"/>
              <dgm:constr type="h" for="ch" forName="Text6" refType="h" fact="0.0709"/>
              <dgm:constr type="l" for="ch" forName="Text4" refType="w" fact="0.0136"/>
              <dgm:constr type="t" for="ch" forName="Text4" refType="h" fact="0.6132"/>
              <dgm:constr type="w" for="ch" forName="Text4" refType="w" fact="0.1045"/>
              <dgm:constr type="h" for="ch" forName="Text4" refType="h" fact="0.0709"/>
            </dgm:constrLst>
          </dgm:else>
        </dgm:choose>
      </dgm:if>
      <dgm:else name="Name10">
        <dgm:choose name="Name11">
          <dgm:if name="Name12" axis="ch" ptType="node" func="cnt" op="equ" val="1">
            <dgm:alg type="composite">
              <dgm:param type="ar" val="1.62"/>
            </dgm:alg>
            <dgm:constrLst>
              <dgm:constr type="primFontSz" for="des" forName="Text1" val="65"/>
              <dgm:constr type="l" for="ch" forName="Image1" refType="w" fact="0"/>
              <dgm:constr type="t" for="ch" forName="Image1" refType="h" fact="0"/>
              <dgm:constr type="w" for="ch" forName="Image1" refType="w"/>
              <dgm:constr type="h" for="ch" forName="Image1" refType="h"/>
              <dgm:constr type="l" for="ch" forName="Accent1" refType="w" fact="0.0491"/>
              <dgm:constr type="t" for="ch" forName="Accent1" refType="h" fact="0.0756"/>
              <dgm:constr type="w" for="ch" forName="Accent1" refType="w" fact="0.9035"/>
              <dgm:constr type="h" for="ch" forName="Accent1" refType="h" fact="0.8429"/>
              <dgm:constr type="l" for="ch" forName="Text1" refType="w" fact="0.0491"/>
              <dgm:constr type="t" for="ch" forName="Text1" refType="h" fact="0.6654"/>
              <dgm:constr type="w" for="ch" forName="Text1" refType="w" fact="0.9035"/>
              <dgm:constr type="h" for="ch" forName="Text1" refType="h" fact="0.2548"/>
            </dgm:constrLst>
          </dgm:if>
          <dgm:if name="Name13" axis="ch" ptType="node" func="cnt" op="equ" val="2">
            <dgm:alg type="composite">
              <dgm:param type="ar" val="0.9528"/>
            </dgm:alg>
            <dgm:constrLst>
              <dgm:constr type="primFontSz" for="des" forName="Text1" val="65"/>
              <dgm:constr type="primFontSz" for="des" forName="Text2" refType="primFontSz" refFor="des" refForName="Text1" op="equ"/>
              <dgm:constr type="r" for="ch" forName="Image1" refType="w"/>
              <dgm:constr type="t" for="ch" forName="Image1" refType="h" fact="0.4119"/>
              <dgm:constr type="w" for="ch" forName="Image1" refType="w" fact="0.997"/>
              <dgm:constr type="h" for="ch" forName="Image1" refType="h" fact="0.5881"/>
              <dgm:constr type="r" for="ch" forName="Accent1" refType="w" fact="0.951"/>
              <dgm:constr type="t" for="ch" forName="Accent1" refType="h" fact="0.4563"/>
              <dgm:constr type="w" for="ch" forName="Accent1" refType="w" fact="0.9008"/>
              <dgm:constr type="h" for="ch" forName="Accent1" refType="h" fact="0.4958"/>
              <dgm:constr type="r" for="ch" forName="Image2" refType="w" fact="0.3901"/>
              <dgm:constr type="t" for="ch" forName="Image2" refType="h" fact="0"/>
              <dgm:constr type="w" for="ch" forName="Image2" refType="w" fact="0.3901"/>
              <dgm:constr type="h" for="ch" forName="Image2" refType="h" fact="0.3806"/>
              <dgm:constr type="r" for="ch" forName="Accent2" refType="w" fact="0.3662"/>
              <dgm:constr type="t" for="ch" forName="Accent2" refType="h" fact="0.0231"/>
              <dgm:constr type="w" for="ch" forName="Accent2" refType="w" fact="0.3418"/>
              <dgm:constr type="h" for="ch" forName="Accent2" refType="h" fact="0.3343"/>
              <dgm:constr type="r" for="ch" forName="Text1" refType="w" fact="0.951"/>
              <dgm:constr type="t" for="ch" forName="Text1" refType="h" fact="0.8032"/>
              <dgm:constr type="w" for="ch" forName="Text1" refType="w" fact="0.9008"/>
              <dgm:constr type="h" for="ch" forName="Text1" refType="h" fact="0.1499"/>
              <dgm:constr type="r" for="ch" forName="Text2" refType="w" fact="0.3665"/>
              <dgm:constr type="t" for="ch" forName="Text2" refType="h" fact="0.2575"/>
              <dgm:constr type="w" for="ch" forName="Text2" refType="w" fact="0.3418"/>
              <dgm:constr type="h" for="ch" forName="Text2" refType="h" fact="0.0999"/>
            </dgm:constrLst>
          </dgm:if>
          <dgm:if name="Name14" axis="ch" ptType="node" func="cnt" op="equ" val="3">
            <dgm:alg type="composite">
              <dgm:param type="ar" val="1.4351"/>
            </dgm:alg>
            <dgm:constrLst>
              <dgm:constr type="primFontSz" for="des" forName="Text1" val="65"/>
              <dgm:constr type="primFontSz" for="des" forName="Text2" refType="primFontSz" refFor="des" refForName="Text1" op="equ"/>
              <dgm:constr type="primFontSz" for="des" forName="Text3" refType="primFontSz" refFor="des" refForName="Text1" op="equ"/>
              <dgm:constr type="r" for="ch" forName="Image1" refType="w"/>
              <dgm:constr type="t" for="ch" forName="Image1" refType="h" fact="0.4119"/>
              <dgm:constr type="w" for="ch" forName="Image1" refType="w" fact="0.6627"/>
              <dgm:constr type="h" for="ch" forName="Image1" refType="h" fact="0.5881"/>
              <dgm:constr type="r" for="ch" forName="Accent1" refType="w" fact="0.9674"/>
              <dgm:constr type="t" for="ch" forName="Accent1" refType="h" fact="0.4563"/>
              <dgm:constr type="w" for="ch" forName="Accent1" refType="w" fact="0.5988"/>
              <dgm:constr type="h" for="ch" forName="Accent1" refType="h" fact="0.4958"/>
              <dgm:constr type="r" for="ch" forName="Image3" refType="w" fact="0.3154"/>
              <dgm:constr type="t" for="ch" forName="Image3" refType="h" fact="0.6397"/>
              <dgm:constr type="w" for="ch" forName="Image3" refType="w" fact="0.3154"/>
              <dgm:constr type="h" for="ch" forName="Image3" refType="h" fact="0.2805"/>
              <dgm:constr type="r" for="ch" forName="Accent3" refType="w" fact="0.2994"/>
              <dgm:constr type="t" for="ch" forName="Accent3" refType="h" fact="0.6629"/>
              <dgm:constr type="w" for="ch" forName="Accent3" refType="w" fact="0.2833"/>
              <dgm:constr type="h" for="ch" forName="Accent3" refType="h" fact="0.2344"/>
              <dgm:constr type="r" for="ch" forName="Image2" refType="w" fact="0.5946"/>
              <dgm:constr type="t" for="ch" forName="Image2" refType="h" fact="0"/>
              <dgm:constr type="w" for="ch" forName="Image2" refType="w" fact="0.2593"/>
              <dgm:constr type="h" for="ch" forName="Image2" refType="h" fact="0.3806"/>
              <dgm:constr type="r" for="ch" forName="Accent2" refType="w" fact="0.5787"/>
              <dgm:constr type="t" for="ch" forName="Accent2" refType="h" fact="0.0231"/>
              <dgm:constr type="w" for="ch" forName="Accent2" refType="w" fact="0.2272"/>
              <dgm:constr type="h" for="ch" forName="Accent2" refType="h" fact="0.3343"/>
              <dgm:constr type="r" for="ch" forName="Text1" refType="w" fact="0.9674"/>
              <dgm:constr type="t" for="ch" forName="Text1" refType="h" fact="0.8032"/>
              <dgm:constr type="w" for="ch" forName="Text1" refType="w" fact="0.5988"/>
              <dgm:constr type="h" for="ch" forName="Text1" refType="h" fact="0.1499"/>
              <dgm:constr type="r" for="ch" forName="Text2" refType="w" fact="0.5789"/>
              <dgm:constr type="t" for="ch" forName="Text2" refType="h" fact="0.2575"/>
              <dgm:constr type="w" for="ch" forName="Text2" refType="w" fact="0.2272"/>
              <dgm:constr type="h" for="ch" forName="Text2" refType="h" fact="0.0999"/>
              <dgm:constr type="r" for="ch" forName="Text3" refType="w" fact="0.2994"/>
              <dgm:constr type="t" for="ch" forName="Text3" refType="h" fact="0.7974"/>
              <dgm:constr type="w" for="ch" forName="Text3" refType="w" fact="0.2833"/>
              <dgm:constr type="h" for="ch" forName="Text3" refType="h" fact="0.0999"/>
            </dgm:constrLst>
          </dgm:if>
          <dgm:if name="Name15" axis="ch" ptType="node" func="cnt" op="equ" val="4">
            <dgm:alg type="composite">
              <dgm:param type="ar" val="1.6922"/>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r" for="ch" forName="Image1" refType="w" fact="0.8502"/>
              <dgm:constr type="t" for="ch" forName="Image1" refType="h" fact="0.4119"/>
              <dgm:constr type="w" for="ch" forName="Image1" refType="w" fact="0.5634"/>
              <dgm:constr type="h" for="ch" forName="Image1" refType="h" fact="0.5881"/>
              <dgm:constr type="r" for="ch" forName="Accent1" refType="w" fact="0.8226"/>
              <dgm:constr type="t" for="ch" forName="Accent1" refType="h" fact="0.4563"/>
              <dgm:constr type="w" for="ch" forName="Accent1" refType="w" fact="0.5091"/>
              <dgm:constr type="h" for="ch" forName="Accent1" refType="h" fact="0.4958"/>
              <dgm:constr type="r" for="ch" forName="Image4" refType="w"/>
              <dgm:constr type="t" for="ch" forName="Image4" refType="h" fact="0.7601"/>
              <dgm:constr type="w" for="ch" forName="Image4" refType="w" fact="0.1316"/>
              <dgm:constr type="h" for="ch" forName="Image4" refType="h" fact="0.2262"/>
              <dgm:constr type="r" for="ch" forName="Accent4" refType="w" fact="0.9864"/>
              <dgm:constr type="t" for="ch" forName="Accent4" refType="h" fact="0.7839"/>
              <dgm:constr type="w" for="ch" forName="Accent4" refType="w" fact="0.1045"/>
              <dgm:constr type="h" for="ch" forName="Accent4" refType="h" fact="0.1806"/>
              <dgm:constr type="r" for="ch" forName="Image3" refType="w" fact="0.2682"/>
              <dgm:constr type="t" for="ch" forName="Image3" refType="h" fact="0.6397"/>
              <dgm:constr type="w" for="ch" forName="Image3" refType="w" fact="0.2682"/>
              <dgm:constr type="h" for="ch" forName="Image3" refType="h" fact="0.2805"/>
              <dgm:constr type="r" for="ch" forName="Accent3" refType="w" fact="0.2545"/>
              <dgm:constr type="t" for="ch" forName="Accent3" refType="h" fact="0.6629"/>
              <dgm:constr type="w" for="ch" forName="Accent3" refType="w" fact="0.2409"/>
              <dgm:constr type="h" for="ch" forName="Accent3" refType="h" fact="0.2344"/>
              <dgm:constr type="r" for="ch" forName="Image2" refType="w" fact="0.5056"/>
              <dgm:constr type="t" for="ch" forName="Image2" refType="h" fact="0"/>
              <dgm:constr type="w" for="ch" forName="Image2" refType="w" fact="0.2205"/>
              <dgm:constr type="h" for="ch" forName="Image2" refType="h" fact="0.3806"/>
              <dgm:constr type="r" for="ch" forName="Accent2" refType="w" fact="0.492"/>
              <dgm:constr type="t" for="ch" forName="Accent2" refType="h" fact="0.0231"/>
              <dgm:constr type="w" for="ch" forName="Accent2" refType="w" fact="0.1932"/>
              <dgm:constr type="h" for="ch" forName="Accent2" refType="h" fact="0.3343"/>
              <dgm:constr type="r" for="ch" forName="Text1" refType="w" fact="0.8226"/>
              <dgm:constr type="t" for="ch" forName="Text1" refType="h" fact="0.8032"/>
              <dgm:constr type="w" for="ch" forName="Text1" refType="w" fact="0.5091"/>
              <dgm:constr type="h" for="ch" forName="Text1" refType="h" fact="0.1499"/>
              <dgm:constr type="r" for="ch" forName="Text2" refType="w" fact="0.4922"/>
              <dgm:constr type="t" for="ch" forName="Text2" refType="h" fact="0.2575"/>
              <dgm:constr type="w" for="ch" forName="Text2" refType="w" fact="0.1932"/>
              <dgm:constr type="h" for="ch" forName="Text2" refType="h" fact="0.0999"/>
              <dgm:constr type="r" for="ch" forName="Text3" refType="w" fact="0.2545"/>
              <dgm:constr type="t" for="ch" forName="Text3" refType="h" fact="0.7974"/>
              <dgm:constr type="w" for="ch" forName="Text3" refType="w" fact="0.2409"/>
              <dgm:constr type="h" for="ch" forName="Text3" refType="h" fact="0.0999"/>
              <dgm:constr type="r" for="ch" forName="Text4" refType="w" fact="0.9864"/>
              <dgm:constr type="t" for="ch" forName="Text4" refType="h" fact="0.8647"/>
              <dgm:constr type="w" for="ch" forName="Text4" refType="w" fact="0.1045"/>
              <dgm:constr type="h" for="ch" forName="Text4" refType="h" fact="0.0999"/>
            </dgm:constrLst>
          </dgm:if>
          <dgm:if name="Name16" axis="ch" ptType="node" func="cnt" op="equ" val="5">
            <dgm:alg type="composite">
              <dgm:param type="ar" val="1.1999"/>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primFontSz" for="des" forName="Text5" refType="primFontSz" refFor="des" refForName="Text1" op="equ"/>
              <dgm:constr type="r" for="ch" forName="Image1" refType="w" fact="0.8502"/>
              <dgm:constr type="t" for="ch" forName="Image1" refType="h" fact="0.2921"/>
              <dgm:constr type="w" for="ch" forName="Image1" refType="w" fact="0.5634"/>
              <dgm:constr type="h" for="ch" forName="Image1" refType="h" fact="0.417"/>
              <dgm:constr type="r" for="ch" forName="Accent1" refType="w" fact="0.8226"/>
              <dgm:constr type="t" for="ch" forName="Accent1" refType="h" fact="0.3236"/>
              <dgm:constr type="w" for="ch" forName="Accent1" refType="w" fact="0.5091"/>
              <dgm:constr type="h" for="ch" forName="Accent1" refType="h" fact="0.3515"/>
              <dgm:constr type="r" for="ch" forName="Image4" refType="w"/>
              <dgm:constr type="t" for="ch" forName="Image4" refType="h" fact="0.539"/>
              <dgm:constr type="w" for="ch" forName="Image4" refType="w" fact="0.1316"/>
              <dgm:constr type="h" for="ch" forName="Image4" refType="h" fact="0.1604"/>
              <dgm:constr type="r" for="ch" forName="Accent4" refType="w" fact="0.9864"/>
              <dgm:constr type="t" for="ch" forName="Accent4" refType="h" fact="0.5559"/>
              <dgm:constr type="w" for="ch" forName="Accent4" refType="w" fact="0.1045"/>
              <dgm:constr type="h" for="ch" forName="Accent4" refType="h" fact="0.1281"/>
              <dgm:constr type="r" for="ch" forName="Image5" refType="w" fact="0.3723"/>
              <dgm:constr type="t" for="ch" forName="Image5" refType="h" fact="0.7301"/>
              <dgm:constr type="w" for="ch" forName="Image5" refType="w" fact="0.2318"/>
              <dgm:constr type="h" for="ch" forName="Image5" refType="h" fact="0.2699"/>
              <dgm:constr type="r" for="ch" forName="Accent5" refType="w" fact="0.358"/>
              <dgm:constr type="t" for="ch" forName="Accent5" refType="h" fact="0.7467"/>
              <dgm:constr type="w" for="ch" forName="Accent5" refType="w" fact="0.2045"/>
              <dgm:constr type="h" for="ch" forName="Accent5" refType="h" fact="0.2371"/>
              <dgm:constr type="r" for="ch" forName="Image3" refType="w" fact="0.2682"/>
              <dgm:constr type="t" for="ch" forName="Image3" refType="h" fact="0.4536"/>
              <dgm:constr type="w" for="ch" forName="Image3" refType="w" fact="0.2682"/>
              <dgm:constr type="h" for="ch" forName="Image3" refType="h" fact="0.1989"/>
              <dgm:constr type="r" for="ch" forName="Accent3" refType="w" fact="0.2545"/>
              <dgm:constr type="t" for="ch" forName="Accent3" refType="h" fact="0.4701"/>
              <dgm:constr type="w" for="ch" forName="Accent3" refType="w" fact="0.2409"/>
              <dgm:constr type="h" for="ch" forName="Accent3" refType="h" fact="0.1662"/>
              <dgm:constr type="r" for="ch" forName="Image2" refType="w" fact="0.5056"/>
              <dgm:constr type="t" for="ch" forName="Image2" refType="h" fact="0"/>
              <dgm:constr type="w" for="ch" forName="Image2" refType="w" fact="0.2205"/>
              <dgm:constr type="h" for="ch" forName="Image2" refType="h" fact="0.2699"/>
              <dgm:constr type="r" for="ch" forName="Accent2" refType="w" fact="0.492"/>
              <dgm:constr type="t" for="ch" forName="Accent2" refType="h" fact="0.0164"/>
              <dgm:constr type="w" for="ch" forName="Accent2" refType="w" fact="0.1932"/>
              <dgm:constr type="h" for="ch" forName="Accent2" refType="h" fact="0.2371"/>
              <dgm:constr type="r" for="ch" forName="Text1" refType="w" fact="0.8226"/>
              <dgm:constr type="t" for="ch" forName="Text1" refType="h" fact="0.5695"/>
              <dgm:constr type="w" for="ch" forName="Text1" refType="w" fact="0.5091"/>
              <dgm:constr type="h" for="ch" forName="Text1" refType="h" fact="0.1063"/>
              <dgm:constr type="r" for="ch" forName="Text2" refType="w" fact="0.4922"/>
              <dgm:constr type="t" for="ch" forName="Text2" refType="h" fact="0.1826"/>
              <dgm:constr type="w" for="ch" forName="Text2" refType="w" fact="0.1932"/>
              <dgm:constr type="h" for="ch" forName="Text2" refType="h" fact="0.0709"/>
              <dgm:constr type="r" for="ch" forName="Text3" refType="w" fact="0.2545"/>
              <dgm:constr type="t" for="ch" forName="Text3" refType="h" fact="0.5655"/>
              <dgm:constr type="w" for="ch" forName="Text3" refType="w" fact="0.2409"/>
              <dgm:constr type="h" for="ch" forName="Text3" refType="h" fact="0.0709"/>
              <dgm:constr type="r" for="ch" forName="Text5" refType="w" fact="0.358"/>
              <dgm:constr type="t" for="ch" forName="Text5" refType="h" fact="0.9129"/>
              <dgm:constr type="w" for="ch" forName="Text5" refType="w" fact="0.2045"/>
              <dgm:constr type="h" for="ch" forName="Text5" refType="h" fact="0.0709"/>
              <dgm:constr type="r" for="ch" forName="Text4" refType="w" fact="0.9864"/>
              <dgm:constr type="t" for="ch" forName="Text4" refType="h" fact="0.6132"/>
              <dgm:constr type="w" for="ch" forName="Text4" refType="w" fact="0.1045"/>
              <dgm:constr type="h" for="ch" forName="Text4" refType="h" fact="0.0709"/>
            </dgm:constrLst>
          </dgm:if>
          <dgm:else name="Name17">
            <dgm:alg type="composite">
              <dgm:param type="ar" val="1.1999"/>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primFontSz" for="des" forName="Text5" refType="primFontSz" refFor="des" refForName="Text1" op="equ"/>
              <dgm:constr type="primFontSz" for="des" forName="Text6" refType="primFontSz" refFor="des" refForName="Text1" op="equ"/>
              <dgm:constr type="r" for="ch" forName="Image1" refType="w" fact="0.8502"/>
              <dgm:constr type="t" for="ch" forName="Image1" refType="h" fact="0.2921"/>
              <dgm:constr type="w" for="ch" forName="Image1" refType="w" fact="0.5634"/>
              <dgm:constr type="h" for="ch" forName="Image1" refType="h" fact="0.417"/>
              <dgm:constr type="r" for="ch" forName="Accent1" refType="w" fact="0.8226"/>
              <dgm:constr type="t" for="ch" forName="Accent1" refType="h" fact="0.3236"/>
              <dgm:constr type="w" for="ch" forName="Accent1" refType="w" fact="0.5091"/>
              <dgm:constr type="h" for="ch" forName="Accent1" refType="h" fact="0.3515"/>
              <dgm:constr type="r" for="ch" forName="Image4" refType="w"/>
              <dgm:constr type="t" for="ch" forName="Image4" refType="h" fact="0.539"/>
              <dgm:constr type="w" for="ch" forName="Image4" refType="w" fact="0.1316"/>
              <dgm:constr type="h" for="ch" forName="Image4" refType="h" fact="0.1604"/>
              <dgm:constr type="r" for="ch" forName="Accent4" refType="w" fact="0.9864"/>
              <dgm:constr type="t" for="ch" forName="Accent4" refType="h" fact="0.5559"/>
              <dgm:constr type="w" for="ch" forName="Accent4" refType="w" fact="0.1045"/>
              <dgm:constr type="h" for="ch" forName="Accent4" refType="h" fact="0.1281"/>
              <dgm:constr type="r" for="ch" forName="Image5" refType="w" fact="0.3713"/>
              <dgm:constr type="t" for="ch" forName="Image5" refType="h" fact="0.7301"/>
              <dgm:constr type="w" for="ch" forName="Image5" refType="w" fact="0.2318"/>
              <dgm:constr type="h" for="ch" forName="Image5" refType="h" fact="0.2699"/>
              <dgm:constr type="r" for="ch" forName="Accent5" refType="w" fact="0.358"/>
              <dgm:constr type="t" for="ch" forName="Accent5" refType="h" fact="0.7467"/>
              <dgm:constr type="w" for="ch" forName="Accent5" refType="w" fact="0.2045"/>
              <dgm:constr type="h" for="ch" forName="Accent5" refType="h" fact="0.2371"/>
              <dgm:constr type="r" for="ch" forName="Image3" refType="w" fact="0.2682"/>
              <dgm:constr type="t" for="ch" forName="Image3" refType="h" fact="0.4536"/>
              <dgm:constr type="w" for="ch" forName="Image3" refType="w" fact="0.2682"/>
              <dgm:constr type="h" for="ch" forName="Image3" refType="h" fact="0.1989"/>
              <dgm:constr type="r" for="ch" forName="Accent3" refType="w" fact="0.2545"/>
              <dgm:constr type="t" for="ch" forName="Accent3" refType="h" fact="0.4701"/>
              <dgm:constr type="w" for="ch" forName="Accent3" refType="w" fact="0.2409"/>
              <dgm:constr type="h" for="ch" forName="Accent3" refType="h" fact="0.1662"/>
              <dgm:constr type="r" for="ch" forName="Image2" refType="w" fact="0.5056"/>
              <dgm:constr type="t" for="ch" forName="Image2" refType="h" fact="0"/>
              <dgm:constr type="w" for="ch" forName="Image2" refType="w" fact="0.2205"/>
              <dgm:constr type="h" for="ch" forName="Image2" refType="h" fact="0.2699"/>
              <dgm:constr type="r" for="ch" forName="Accent2" refType="w" fact="0.492"/>
              <dgm:constr type="t" for="ch" forName="Accent2" refType="h" fact="0.0164"/>
              <dgm:constr type="w" for="ch" forName="Accent2" refType="w" fact="0.1932"/>
              <dgm:constr type="h" for="ch" forName="Accent2" refType="h" fact="0.2371"/>
              <dgm:constr type="r" for="ch" forName="Text1" refType="w" fact="0.8226"/>
              <dgm:constr type="t" for="ch" forName="Text1" refType="h" fact="0.5695"/>
              <dgm:constr type="w" for="ch" forName="Text1" refType="w" fact="0.5091"/>
              <dgm:constr type="h" for="ch" forName="Text1" refType="h" fact="0.1063"/>
              <dgm:constr type="r" for="ch" forName="Image6" refType="w" fact="0.849"/>
              <dgm:constr type="t" for="ch" forName="Image6" refType="h" fact="0.7301"/>
              <dgm:constr type="w" for="ch" forName="Image6" refType="w" fact="0.2361"/>
              <dgm:constr type="h" for="ch" forName="Image6" refType="h" fact="0.1604"/>
              <dgm:constr type="r" for="ch" forName="Accent6" refType="w" fact="0.8352"/>
              <dgm:constr type="t" for="ch" forName="Accent6" refType="h" fact="0.7467"/>
              <dgm:constr type="w" for="ch" forName="Accent6" refType="w" fact="0.2091"/>
              <dgm:constr type="h" for="ch" forName="Accent6" refType="h" fact="0.1281"/>
              <dgm:constr type="r" for="ch" forName="Text2" refType="w" fact="0.4922"/>
              <dgm:constr type="t" for="ch" forName="Text2" refType="h" fact="0.1826"/>
              <dgm:constr type="w" for="ch" forName="Text2" refType="w" fact="0.1932"/>
              <dgm:constr type="h" for="ch" forName="Text2" refType="h" fact="0.0709"/>
              <dgm:constr type="r" for="ch" forName="Text3" refType="w" fact="0.2545"/>
              <dgm:constr type="t" for="ch" forName="Text3" refType="h" fact="0.5655"/>
              <dgm:constr type="w" for="ch" forName="Text3" refType="w" fact="0.2409"/>
              <dgm:constr type="h" for="ch" forName="Text3" refType="h" fact="0.0709"/>
              <dgm:constr type="r" for="ch" forName="Text5" refType="w" fact="0.358"/>
              <dgm:constr type="t" for="ch" forName="Text5" refType="h" fact="0.9129"/>
              <dgm:constr type="w" for="ch" forName="Text5" refType="w" fact="0.2045"/>
              <dgm:constr type="h" for="ch" forName="Text5" refType="h" fact="0.0709"/>
              <dgm:constr type="r" for="ch" forName="Text6" refType="w" fact="0.8352"/>
              <dgm:constr type="t" for="ch" forName="Text6" refType="h" fact="0.8039"/>
              <dgm:constr type="w" for="ch" forName="Text6" refType="w" fact="0.2091"/>
              <dgm:constr type="h" for="ch" forName="Text6" refType="h" fact="0.0709"/>
              <dgm:constr type="r" for="ch" forName="Text4" refType="w" fact="0.9864"/>
              <dgm:constr type="t" for="ch" forName="Text4" refType="h" fact="0.6132"/>
              <dgm:constr type="w" for="ch" forName="Text4" refType="w" fact="0.1045"/>
              <dgm:constr type="h" for="ch" forName="Text4" refType="h" fact="0.0709"/>
            </dgm:constrLst>
          </dgm:else>
        </dgm:choose>
      </dgm:else>
    </dgm:choose>
    <dgm:forEach name="wrapper" axis="self" ptType="parTrans">
      <dgm:forEach name="ImageRepeat" axis="self">
        <dgm:layoutNode name="Image" styleLbl="alignImgPlace1">
          <dgm:alg type="sp"/>
          <dgm:shape xmlns:r="http://schemas.openxmlformats.org/officeDocument/2006/relationships" type="rect" r:blip="" blipPhldr="1">
            <dgm:adjLst/>
          </dgm:shape>
          <dgm:presOf/>
        </dgm:layoutNode>
      </dgm:forEach>
      <dgm:forEach name="accentRepeat" axis="self">
        <dgm:layoutNode name="Accent" styleLbl="parChTrans1D1">
          <dgm:alg type="sp"/>
          <dgm:shape xmlns:r="http://schemas.openxmlformats.org/officeDocument/2006/relationships" type="rect" r:blip="">
            <dgm:adjLst/>
          </dgm:shape>
          <dgm:presOf/>
        </dgm:layoutNode>
      </dgm:forEach>
    </dgm:forEach>
    <dgm:forEach name="Name18" axis="ch" ptType="node" cnt="1">
      <dgm:layoutNode name="Image1">
        <dgm:alg type="sp"/>
        <dgm:shape xmlns:r="http://schemas.openxmlformats.org/officeDocument/2006/relationships" r:blip="">
          <dgm:adjLst/>
        </dgm:shape>
        <dgm:presOf/>
        <dgm:forEach name="Name19" ref="ImageRepeat"/>
      </dgm:layoutNode>
      <dgm:layoutNode name="Accent1">
        <dgm:alg type="sp"/>
        <dgm:shape xmlns:r="http://schemas.openxmlformats.org/officeDocument/2006/relationships" r:blip="">
          <dgm:adjLst/>
        </dgm:shape>
        <dgm:presOf/>
        <dgm:constrLst/>
        <dgm:forEach name="Name20" ref="accentRepeat"/>
      </dgm:layoutNode>
      <dgm:layoutNode name="Text1" styleLbl="alignImgPlace1">
        <dgm:varLst>
          <dgm:chMax val="0"/>
          <dgm:chPref val="0"/>
          <dgm:bulletEnabled val="1"/>
        </dgm:varLst>
        <dgm:alg type="tx">
          <dgm:param type="parTxLTRAlign" val="r"/>
          <dgm:param type="shpTxLTRAlignCh" val="r"/>
          <dgm:param type="txAnchorVert" val="b"/>
          <dgm:param type="txAnchorVertCh" val="b"/>
          <dgm:param type="lnSpPar" val="100"/>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21" axis="ch" ptType="node" st="2" cnt="1">
      <dgm:layoutNode name="Image2">
        <dgm:alg type="sp"/>
        <dgm:shape xmlns:r="http://schemas.openxmlformats.org/officeDocument/2006/relationships" r:blip="">
          <dgm:adjLst/>
        </dgm:shape>
        <dgm:presOf/>
        <dgm:forEach name="Name22" ref="ImageRepeat"/>
      </dgm:layoutNode>
      <dgm:layoutNode name="Accent2">
        <dgm:alg type="sp"/>
        <dgm:shape xmlns:r="http://schemas.openxmlformats.org/officeDocument/2006/relationships" r:blip="">
          <dgm:adjLst/>
        </dgm:shape>
        <dgm:presOf/>
        <dgm:constrLst/>
        <dgm:forEach name="Name23" ref="accentRepeat"/>
      </dgm:layoutNode>
      <dgm:layoutNode name="Text2"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24" axis="ch" ptType="node" st="3" cnt="1">
      <dgm:layoutNode name="Image3">
        <dgm:alg type="sp"/>
        <dgm:shape xmlns:r="http://schemas.openxmlformats.org/officeDocument/2006/relationships" r:blip="">
          <dgm:adjLst/>
        </dgm:shape>
        <dgm:presOf/>
        <dgm:forEach name="Name25" ref="ImageRepeat"/>
      </dgm:layoutNode>
      <dgm:layoutNode name="Accent3">
        <dgm:alg type="sp"/>
        <dgm:shape xmlns:r="http://schemas.openxmlformats.org/officeDocument/2006/relationships" r:blip="">
          <dgm:adjLst/>
        </dgm:shape>
        <dgm:presOf/>
        <dgm:constrLst/>
        <dgm:forEach name="Name26" ref="accentRepeat"/>
      </dgm:layoutNode>
      <dgm:layoutNode name="Text3"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27" axis="ch" ptType="node" st="4" cnt="1">
      <dgm:layoutNode name="Image4">
        <dgm:alg type="sp"/>
        <dgm:shape xmlns:r="http://schemas.openxmlformats.org/officeDocument/2006/relationships" r:blip="">
          <dgm:adjLst/>
        </dgm:shape>
        <dgm:presOf/>
        <dgm:forEach name="Name28" ref="ImageRepeat"/>
      </dgm:layoutNode>
      <dgm:layoutNode name="Accent4">
        <dgm:alg type="sp"/>
        <dgm:shape xmlns:r="http://schemas.openxmlformats.org/officeDocument/2006/relationships" r:blip="">
          <dgm:adjLst/>
        </dgm:shape>
        <dgm:presOf/>
        <dgm:constrLst/>
        <dgm:forEach name="Name29" ref="accentRepeat"/>
      </dgm:layoutNode>
      <dgm:layoutNode name="Text4"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30" axis="ch" ptType="node" st="5" cnt="1">
      <dgm:layoutNode name="Image5">
        <dgm:alg type="sp"/>
        <dgm:shape xmlns:r="http://schemas.openxmlformats.org/officeDocument/2006/relationships" r:blip="">
          <dgm:adjLst/>
        </dgm:shape>
        <dgm:presOf/>
        <dgm:forEach name="Name31" ref="ImageRepeat"/>
      </dgm:layoutNode>
      <dgm:layoutNode name="Accent5">
        <dgm:alg type="sp"/>
        <dgm:shape xmlns:r="http://schemas.openxmlformats.org/officeDocument/2006/relationships" r:blip="">
          <dgm:adjLst/>
        </dgm:shape>
        <dgm:presOf/>
        <dgm:constrLst/>
        <dgm:forEach name="Name32" ref="accentRepeat"/>
      </dgm:layoutNode>
      <dgm:layoutNode name="Text5"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33" axis="ch" ptType="node" st="6" cnt="1">
      <dgm:layoutNode name="Image6">
        <dgm:alg type="sp"/>
        <dgm:shape xmlns:r="http://schemas.openxmlformats.org/officeDocument/2006/relationships" r:blip="">
          <dgm:adjLst/>
        </dgm:shape>
        <dgm:presOf/>
        <dgm:forEach name="Name34" ref="ImageRepeat"/>
      </dgm:layoutNode>
      <dgm:layoutNode name="Accent6">
        <dgm:alg type="sp"/>
        <dgm:shape xmlns:r="http://schemas.openxmlformats.org/officeDocument/2006/relationships" r:blip="">
          <dgm:adjLst/>
        </dgm:shape>
        <dgm:presOf/>
        <dgm:constrLst/>
        <dgm:forEach name="Name35" ref="accentRepeat"/>
      </dgm:layoutNode>
      <dgm:layoutNode name="Text6"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786" cy="496967"/>
          </a:xfrm>
          <a:prstGeom prst="rect">
            <a:avLst/>
          </a:prstGeom>
        </p:spPr>
        <p:txBody>
          <a:bodyPr vert="horz" lIns="91559" tIns="45779" rIns="91559" bIns="45779" rtlCol="0"/>
          <a:lstStyle>
            <a:lvl1pPr algn="l">
              <a:defRPr sz="1200"/>
            </a:lvl1pPr>
          </a:lstStyle>
          <a:p>
            <a:r>
              <a:rPr lang="en-AU" smtClean="0"/>
              <a:t>Fresh &amp; Green Environmentally Friendly Solution</a:t>
            </a:r>
            <a:endParaRPr lang="en-AU"/>
          </a:p>
        </p:txBody>
      </p:sp>
      <p:sp>
        <p:nvSpPr>
          <p:cNvPr id="3" name="Date Placeholder 2"/>
          <p:cNvSpPr>
            <a:spLocks noGrp="1"/>
          </p:cNvSpPr>
          <p:nvPr>
            <p:ph type="dt" sz="quarter" idx="1"/>
          </p:nvPr>
        </p:nvSpPr>
        <p:spPr>
          <a:xfrm>
            <a:off x="3855839" y="0"/>
            <a:ext cx="2949786" cy="496967"/>
          </a:xfrm>
          <a:prstGeom prst="rect">
            <a:avLst/>
          </a:prstGeom>
        </p:spPr>
        <p:txBody>
          <a:bodyPr vert="horz" lIns="91559" tIns="45779" rIns="91559" bIns="45779" rtlCol="0"/>
          <a:lstStyle>
            <a:lvl1pPr algn="r">
              <a:defRPr sz="1200"/>
            </a:lvl1pPr>
          </a:lstStyle>
          <a:p>
            <a:fld id="{422855C1-E0E2-4845-A419-C3C1F4B3BC0F}" type="datetimeFigureOut">
              <a:rPr lang="en-AU" smtClean="0"/>
              <a:pPr/>
              <a:t>18/07/2014</a:t>
            </a:fld>
            <a:endParaRPr lang="en-AU"/>
          </a:p>
        </p:txBody>
      </p:sp>
      <p:sp>
        <p:nvSpPr>
          <p:cNvPr id="4" name="Footer Placeholder 3"/>
          <p:cNvSpPr>
            <a:spLocks noGrp="1"/>
          </p:cNvSpPr>
          <p:nvPr>
            <p:ph type="ftr" sz="quarter" idx="2"/>
          </p:nvPr>
        </p:nvSpPr>
        <p:spPr>
          <a:xfrm>
            <a:off x="1" y="9440646"/>
            <a:ext cx="2949786" cy="496967"/>
          </a:xfrm>
          <a:prstGeom prst="rect">
            <a:avLst/>
          </a:prstGeom>
        </p:spPr>
        <p:txBody>
          <a:bodyPr vert="horz" lIns="91559" tIns="45779" rIns="91559" bIns="45779" rtlCol="0" anchor="b"/>
          <a:lstStyle>
            <a:lvl1pPr algn="l">
              <a:defRPr sz="1200"/>
            </a:lvl1pPr>
          </a:lstStyle>
          <a:p>
            <a:r>
              <a:rPr lang="en-AU" smtClean="0"/>
              <a:t>© 2013 Biosolve Environmental (Aust) Pty Ltd</a:t>
            </a:r>
            <a:endParaRPr lang="en-AU"/>
          </a:p>
        </p:txBody>
      </p:sp>
      <p:sp>
        <p:nvSpPr>
          <p:cNvPr id="5" name="Slide Number Placeholder 4"/>
          <p:cNvSpPr>
            <a:spLocks noGrp="1"/>
          </p:cNvSpPr>
          <p:nvPr>
            <p:ph type="sldNum" sz="quarter" idx="3"/>
          </p:nvPr>
        </p:nvSpPr>
        <p:spPr>
          <a:xfrm>
            <a:off x="3855839" y="9440646"/>
            <a:ext cx="2949786" cy="496967"/>
          </a:xfrm>
          <a:prstGeom prst="rect">
            <a:avLst/>
          </a:prstGeom>
        </p:spPr>
        <p:txBody>
          <a:bodyPr vert="horz" lIns="91559" tIns="45779" rIns="91559" bIns="45779" rtlCol="0" anchor="b"/>
          <a:lstStyle>
            <a:lvl1pPr algn="r">
              <a:defRPr sz="1200"/>
            </a:lvl1pPr>
          </a:lstStyle>
          <a:p>
            <a:fld id="{7AF7D646-CFF7-47D4-AD5A-B01139CE77CB}" type="slidenum">
              <a:rPr lang="en-AU" smtClean="0"/>
              <a:pPr/>
              <a:t>‹#›</a:t>
            </a:fld>
            <a:endParaRPr lang="en-AU"/>
          </a:p>
        </p:txBody>
      </p:sp>
    </p:spTree>
    <p:extLst>
      <p:ext uri="{BB962C8B-B14F-4D97-AF65-F5344CB8AC3E}">
        <p14:creationId xmlns:p14="http://schemas.microsoft.com/office/powerpoint/2010/main" xmlns="" val="3740240021"/>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786" cy="496967"/>
          </a:xfrm>
          <a:prstGeom prst="rect">
            <a:avLst/>
          </a:prstGeom>
        </p:spPr>
        <p:txBody>
          <a:bodyPr vert="horz" lIns="91559" tIns="45779" rIns="91559" bIns="45779" rtlCol="0"/>
          <a:lstStyle>
            <a:lvl1pPr algn="l">
              <a:defRPr sz="1200"/>
            </a:lvl1pPr>
          </a:lstStyle>
          <a:p>
            <a:r>
              <a:rPr lang="en-AU" smtClean="0"/>
              <a:t>Fresh &amp; Green Environmentally Friendly Solution</a:t>
            </a:r>
            <a:endParaRPr lang="en-AU"/>
          </a:p>
        </p:txBody>
      </p:sp>
      <p:sp>
        <p:nvSpPr>
          <p:cNvPr id="3" name="Date Placeholder 2"/>
          <p:cNvSpPr>
            <a:spLocks noGrp="1"/>
          </p:cNvSpPr>
          <p:nvPr>
            <p:ph type="dt" idx="1"/>
          </p:nvPr>
        </p:nvSpPr>
        <p:spPr>
          <a:xfrm>
            <a:off x="3855839" y="0"/>
            <a:ext cx="2949786" cy="496967"/>
          </a:xfrm>
          <a:prstGeom prst="rect">
            <a:avLst/>
          </a:prstGeom>
        </p:spPr>
        <p:txBody>
          <a:bodyPr vert="horz" lIns="91559" tIns="45779" rIns="91559" bIns="45779" rtlCol="0"/>
          <a:lstStyle>
            <a:lvl1pPr algn="r">
              <a:defRPr sz="1200"/>
            </a:lvl1pPr>
          </a:lstStyle>
          <a:p>
            <a:fld id="{6F58FC0D-D29E-4648-9C15-63343C4E85CA}" type="datetimeFigureOut">
              <a:rPr lang="en-AU" smtClean="0"/>
              <a:pPr/>
              <a:t>18/07/2014</a:t>
            </a:fld>
            <a:endParaRPr lang="en-AU"/>
          </a:p>
        </p:txBody>
      </p:sp>
      <p:sp>
        <p:nvSpPr>
          <p:cNvPr id="4" name="Slide Image Placeholder 3"/>
          <p:cNvSpPr>
            <a:spLocks noGrp="1" noRot="1" noChangeAspect="1"/>
          </p:cNvSpPr>
          <p:nvPr>
            <p:ph type="sldImg" idx="2"/>
          </p:nvPr>
        </p:nvSpPr>
        <p:spPr>
          <a:xfrm>
            <a:off x="2005013" y="746125"/>
            <a:ext cx="2797175" cy="3727450"/>
          </a:xfrm>
          <a:prstGeom prst="rect">
            <a:avLst/>
          </a:prstGeom>
          <a:noFill/>
          <a:ln w="12700">
            <a:solidFill>
              <a:prstClr val="black"/>
            </a:solidFill>
          </a:ln>
        </p:spPr>
        <p:txBody>
          <a:bodyPr vert="horz" lIns="91559" tIns="45779" rIns="91559" bIns="45779" rtlCol="0" anchor="ctr"/>
          <a:lstStyle/>
          <a:p>
            <a:endParaRPr lang="en-AU"/>
          </a:p>
        </p:txBody>
      </p:sp>
      <p:sp>
        <p:nvSpPr>
          <p:cNvPr id="5" name="Notes Placeholder 4"/>
          <p:cNvSpPr>
            <a:spLocks noGrp="1"/>
          </p:cNvSpPr>
          <p:nvPr>
            <p:ph type="body" sz="quarter" idx="3"/>
          </p:nvPr>
        </p:nvSpPr>
        <p:spPr>
          <a:xfrm>
            <a:off x="680721" y="4721186"/>
            <a:ext cx="5445760" cy="4472702"/>
          </a:xfrm>
          <a:prstGeom prst="rect">
            <a:avLst/>
          </a:prstGeom>
        </p:spPr>
        <p:txBody>
          <a:bodyPr vert="horz" lIns="91559" tIns="45779" rIns="91559" bIns="4577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1" y="9440646"/>
            <a:ext cx="2949786" cy="496967"/>
          </a:xfrm>
          <a:prstGeom prst="rect">
            <a:avLst/>
          </a:prstGeom>
        </p:spPr>
        <p:txBody>
          <a:bodyPr vert="horz" lIns="91559" tIns="45779" rIns="91559" bIns="45779" rtlCol="0" anchor="b"/>
          <a:lstStyle>
            <a:lvl1pPr algn="l">
              <a:defRPr sz="1200"/>
            </a:lvl1pPr>
          </a:lstStyle>
          <a:p>
            <a:r>
              <a:rPr lang="en-AU" smtClean="0"/>
              <a:t>© 2013 Biosolve Environmental (Aust) Pty Ltd</a:t>
            </a:r>
            <a:endParaRPr lang="en-AU"/>
          </a:p>
        </p:txBody>
      </p:sp>
      <p:sp>
        <p:nvSpPr>
          <p:cNvPr id="7" name="Slide Number Placeholder 6"/>
          <p:cNvSpPr>
            <a:spLocks noGrp="1"/>
          </p:cNvSpPr>
          <p:nvPr>
            <p:ph type="sldNum" sz="quarter" idx="5"/>
          </p:nvPr>
        </p:nvSpPr>
        <p:spPr>
          <a:xfrm>
            <a:off x="3855839" y="9440646"/>
            <a:ext cx="2949786" cy="496967"/>
          </a:xfrm>
          <a:prstGeom prst="rect">
            <a:avLst/>
          </a:prstGeom>
        </p:spPr>
        <p:txBody>
          <a:bodyPr vert="horz" lIns="91559" tIns="45779" rIns="91559" bIns="45779" rtlCol="0" anchor="b"/>
          <a:lstStyle>
            <a:lvl1pPr algn="r">
              <a:defRPr sz="1200"/>
            </a:lvl1pPr>
          </a:lstStyle>
          <a:p>
            <a:fld id="{37FF3579-976D-4B5F-AE6F-19FF57AFE641}" type="slidenum">
              <a:rPr lang="en-AU" smtClean="0"/>
              <a:pPr/>
              <a:t>‹#›</a:t>
            </a:fld>
            <a:endParaRPr lang="en-AU"/>
          </a:p>
        </p:txBody>
      </p:sp>
    </p:spTree>
    <p:extLst>
      <p:ext uri="{BB962C8B-B14F-4D97-AF65-F5344CB8AC3E}">
        <p14:creationId xmlns:p14="http://schemas.microsoft.com/office/powerpoint/2010/main" xmlns="" val="2253845209"/>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05013" y="746125"/>
            <a:ext cx="2797175" cy="3727450"/>
          </a:xfrm>
        </p:spPr>
      </p:sp>
      <p:sp>
        <p:nvSpPr>
          <p:cNvPr id="3" name="Notes Placeholder 2"/>
          <p:cNvSpPr>
            <a:spLocks noGrp="1"/>
          </p:cNvSpPr>
          <p:nvPr>
            <p:ph type="body" idx="1"/>
          </p:nvPr>
        </p:nvSpPr>
        <p:spPr/>
        <p:txBody>
          <a:bodyPr/>
          <a:lstStyle/>
          <a:p>
            <a:endParaRPr lang="en-AU"/>
          </a:p>
        </p:txBody>
      </p:sp>
      <p:sp>
        <p:nvSpPr>
          <p:cNvPr id="4" name="Header Placeholder 3"/>
          <p:cNvSpPr>
            <a:spLocks noGrp="1"/>
          </p:cNvSpPr>
          <p:nvPr>
            <p:ph type="hdr" sz="quarter" idx="10"/>
          </p:nvPr>
        </p:nvSpPr>
        <p:spPr/>
        <p:txBody>
          <a:bodyPr/>
          <a:lstStyle/>
          <a:p>
            <a:r>
              <a:rPr lang="en-AU" smtClean="0"/>
              <a:t>Fresh &amp; Green Environmentally Friendly Solution</a:t>
            </a:r>
            <a:endParaRPr lang="en-AU"/>
          </a:p>
        </p:txBody>
      </p:sp>
      <p:sp>
        <p:nvSpPr>
          <p:cNvPr id="5" name="Footer Placeholder 4"/>
          <p:cNvSpPr>
            <a:spLocks noGrp="1"/>
          </p:cNvSpPr>
          <p:nvPr>
            <p:ph type="ftr" sz="quarter" idx="11"/>
          </p:nvPr>
        </p:nvSpPr>
        <p:spPr/>
        <p:txBody>
          <a:bodyPr/>
          <a:lstStyle/>
          <a:p>
            <a:r>
              <a:rPr lang="en-AU" smtClean="0"/>
              <a:t>© 2013 Biosolve Environmental (Aust) Pty Ltd</a:t>
            </a:r>
            <a:endParaRPr lang="en-AU"/>
          </a:p>
        </p:txBody>
      </p:sp>
      <p:sp>
        <p:nvSpPr>
          <p:cNvPr id="6" name="Slide Number Placeholder 5"/>
          <p:cNvSpPr>
            <a:spLocks noGrp="1"/>
          </p:cNvSpPr>
          <p:nvPr>
            <p:ph type="sldNum" sz="quarter" idx="12"/>
          </p:nvPr>
        </p:nvSpPr>
        <p:spPr/>
        <p:txBody>
          <a:bodyPr/>
          <a:lstStyle/>
          <a:p>
            <a:fld id="{37FF3579-976D-4B5F-AE6F-19FF57AFE641}" type="slidenum">
              <a:rPr lang="en-AU" smtClean="0"/>
              <a:pPr/>
              <a:t>1</a:t>
            </a:fld>
            <a:endParaRPr lang="en-AU"/>
          </a:p>
        </p:txBody>
      </p:sp>
    </p:spTree>
    <p:extLst>
      <p:ext uri="{BB962C8B-B14F-4D97-AF65-F5344CB8AC3E}">
        <p14:creationId xmlns:p14="http://schemas.microsoft.com/office/powerpoint/2010/main" xmlns="" val="576418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286802" y="0"/>
            <a:ext cx="7449249" cy="9144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6" name="Rectangle 45"/>
          <p:cNvSpPr/>
          <p:nvPr/>
        </p:nvSpPr>
        <p:spPr>
          <a:xfrm>
            <a:off x="3420932" y="-28681"/>
            <a:ext cx="2759337" cy="836245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7" name="Rectangle 46"/>
          <p:cNvSpPr/>
          <p:nvPr/>
        </p:nvSpPr>
        <p:spPr>
          <a:xfrm>
            <a:off x="3486822" y="-28681"/>
            <a:ext cx="2628900" cy="30838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3550024" y="3611301"/>
            <a:ext cx="2485016" cy="2269547"/>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3550024" y="5894797"/>
            <a:ext cx="2482352" cy="168083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3554058" y="2022439"/>
            <a:ext cx="1600200" cy="1001308"/>
          </a:xfrm>
        </p:spPr>
        <p:txBody>
          <a:bodyPr anchor="b"/>
          <a:lstStyle>
            <a:lvl1pPr algn="l">
              <a:defRPr sz="2400"/>
            </a:lvl1pPr>
          </a:lstStyle>
          <a:p>
            <a:fld id="{FB36B8E1-5EA0-476D-971E-B29C21499094}" type="datetime1">
              <a:rPr lang="en-AU" smtClean="0"/>
              <a:pPr/>
              <a:t>18/07/2014</a:t>
            </a:fld>
            <a:endParaRPr lang="en-AU"/>
          </a:p>
        </p:txBody>
      </p:sp>
      <p:sp>
        <p:nvSpPr>
          <p:cNvPr id="50" name="Rectangle 49"/>
          <p:cNvSpPr/>
          <p:nvPr/>
        </p:nvSpPr>
        <p:spPr>
          <a:xfrm>
            <a:off x="3488167" y="8117713"/>
            <a:ext cx="2628900" cy="1089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Footer Placeholder 4"/>
          <p:cNvSpPr>
            <a:spLocks noGrp="1"/>
          </p:cNvSpPr>
          <p:nvPr>
            <p:ph type="ftr" sz="quarter" idx="11"/>
          </p:nvPr>
        </p:nvSpPr>
        <p:spPr>
          <a:xfrm>
            <a:off x="3977640" y="7626645"/>
            <a:ext cx="2123694" cy="486833"/>
          </a:xfrm>
        </p:spPr>
        <p:txBody>
          <a:bodyPr>
            <a:normAutofit/>
          </a:bodyPr>
          <a:lstStyle>
            <a:lvl1pPr>
              <a:defRPr>
                <a:solidFill>
                  <a:schemeClr val="accent1"/>
                </a:solidFill>
              </a:defRPr>
            </a:lvl1pPr>
          </a:lstStyle>
          <a:p>
            <a:r>
              <a:rPr lang="en-AU" smtClean="0">
                <a:solidFill>
                  <a:srgbClr val="94C600"/>
                </a:solidFill>
              </a:rPr>
              <a:t>Biosolve Environmental (Aust) Pty Ltd</a:t>
            </a:r>
            <a:endParaRPr lang="en-AU">
              <a:solidFill>
                <a:srgbClr val="94C600"/>
              </a:solidFill>
            </a:endParaRPr>
          </a:p>
        </p:txBody>
      </p:sp>
      <p:sp>
        <p:nvSpPr>
          <p:cNvPr id="6" name="Slide Number Placeholder 5"/>
          <p:cNvSpPr>
            <a:spLocks noGrp="1"/>
          </p:cNvSpPr>
          <p:nvPr>
            <p:ph type="sldNum" sz="quarter" idx="12"/>
          </p:nvPr>
        </p:nvSpPr>
        <p:spPr>
          <a:xfrm>
            <a:off x="3486823" y="7626645"/>
            <a:ext cx="482750" cy="486833"/>
          </a:xfrm>
        </p:spPr>
        <p:txBody>
          <a:bodyPr/>
          <a:lstStyle>
            <a:lvl1pPr>
              <a:defRPr>
                <a:solidFill>
                  <a:schemeClr val="accent1"/>
                </a:solidFill>
              </a:defRPr>
            </a:lvl1pPr>
          </a:lstStyle>
          <a:p>
            <a:fld id="{38CBF3CE-26C5-42D7-ACC0-51BB729A4AD3}" type="slidenum">
              <a:rPr lang="en-AU" smtClean="0">
                <a:solidFill>
                  <a:srgbClr val="94C600"/>
                </a:solidFill>
              </a:rPr>
              <a:pPr/>
              <a:t>‹#›</a:t>
            </a:fld>
            <a:endParaRPr lang="en-AU">
              <a:solidFill>
                <a:srgbClr val="94C600"/>
              </a:solidFill>
            </a:endParaRPr>
          </a:p>
        </p:txBody>
      </p:sp>
      <p:sp>
        <p:nvSpPr>
          <p:cNvPr id="89" name="Rectangle 88"/>
          <p:cNvSpPr/>
          <p:nvPr/>
        </p:nvSpPr>
        <p:spPr>
          <a:xfrm>
            <a:off x="3488167" y="8117713"/>
            <a:ext cx="2628900" cy="1089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3699567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D45C3F-C75F-41D3-8B78-B5D4B430F039}" type="datetime1">
              <a:rPr lang="en-AU" smtClean="0"/>
              <a:pPr/>
              <a:t>18/07/2014</a:t>
            </a:fld>
            <a:endParaRPr lang="en-AU"/>
          </a:p>
        </p:txBody>
      </p:sp>
      <p:sp>
        <p:nvSpPr>
          <p:cNvPr id="5" name="Footer Placeholder 4"/>
          <p:cNvSpPr>
            <a:spLocks noGrp="1"/>
          </p:cNvSpPr>
          <p:nvPr>
            <p:ph type="ftr" sz="quarter" idx="11"/>
          </p:nvPr>
        </p:nvSpPr>
        <p:spPr/>
        <p:txBody>
          <a:bodyPr/>
          <a:lstStyle/>
          <a:p>
            <a:r>
              <a:rPr lang="en-AU" smtClean="0">
                <a:solidFill>
                  <a:srgbClr val="94C600"/>
                </a:solidFill>
              </a:rPr>
              <a:t>Biosolve Environmental (Aust) Pty Ltd</a:t>
            </a:r>
            <a:endParaRPr lang="en-AU">
              <a:solidFill>
                <a:srgbClr val="94C600"/>
              </a:solidFill>
            </a:endParaRPr>
          </a:p>
        </p:txBody>
      </p:sp>
      <p:sp>
        <p:nvSpPr>
          <p:cNvPr id="6" name="Slide Number Placeholder 5"/>
          <p:cNvSpPr>
            <a:spLocks noGrp="1"/>
          </p:cNvSpPr>
          <p:nvPr>
            <p:ph type="sldNum" sz="quarter" idx="12"/>
          </p:nvPr>
        </p:nvSpPr>
        <p:spPr/>
        <p:txBody>
          <a:bodyPr/>
          <a:lstStyle/>
          <a:p>
            <a:fld id="{38CBF3CE-26C5-42D7-ACC0-51BB729A4AD3}" type="slidenum">
              <a:rPr lang="en-AU" smtClean="0"/>
              <a:pPr/>
              <a:t>‹#›</a:t>
            </a:fld>
            <a:endParaRPr lang="en-AU"/>
          </a:p>
        </p:txBody>
      </p:sp>
    </p:spTree>
    <p:extLst>
      <p:ext uri="{BB962C8B-B14F-4D97-AF65-F5344CB8AC3E}">
        <p14:creationId xmlns:p14="http://schemas.microsoft.com/office/powerpoint/2010/main" xmlns="" val="24180995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1373529"/>
            <a:ext cx="1113340" cy="6373792"/>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789972" y="1373529"/>
            <a:ext cx="4067778" cy="637379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834D05-CFE9-4056-81DB-BA048630D5A0}" type="datetime1">
              <a:rPr lang="en-AU" smtClean="0"/>
              <a:pPr/>
              <a:t>18/07/2014</a:t>
            </a:fld>
            <a:endParaRPr lang="en-AU"/>
          </a:p>
        </p:txBody>
      </p:sp>
      <p:sp>
        <p:nvSpPr>
          <p:cNvPr id="5" name="Footer Placeholder 4"/>
          <p:cNvSpPr>
            <a:spLocks noGrp="1"/>
          </p:cNvSpPr>
          <p:nvPr>
            <p:ph type="ftr" sz="quarter" idx="11"/>
          </p:nvPr>
        </p:nvSpPr>
        <p:spPr/>
        <p:txBody>
          <a:bodyPr/>
          <a:lstStyle/>
          <a:p>
            <a:r>
              <a:rPr lang="en-AU" smtClean="0">
                <a:solidFill>
                  <a:srgbClr val="94C600"/>
                </a:solidFill>
              </a:rPr>
              <a:t>Biosolve Environmental (Aust) Pty Ltd</a:t>
            </a:r>
            <a:endParaRPr lang="en-AU">
              <a:solidFill>
                <a:srgbClr val="94C600"/>
              </a:solidFill>
            </a:endParaRPr>
          </a:p>
        </p:txBody>
      </p:sp>
      <p:sp>
        <p:nvSpPr>
          <p:cNvPr id="6" name="Slide Number Placeholder 5"/>
          <p:cNvSpPr>
            <a:spLocks noGrp="1"/>
          </p:cNvSpPr>
          <p:nvPr>
            <p:ph type="sldNum" sz="quarter" idx="12"/>
          </p:nvPr>
        </p:nvSpPr>
        <p:spPr/>
        <p:txBody>
          <a:bodyPr/>
          <a:lstStyle/>
          <a:p>
            <a:fld id="{38CBF3CE-26C5-42D7-ACC0-51BB729A4AD3}" type="slidenum">
              <a:rPr lang="en-AU" smtClean="0"/>
              <a:pPr/>
              <a:t>‹#›</a:t>
            </a:fld>
            <a:endParaRPr lang="en-AU"/>
          </a:p>
        </p:txBody>
      </p:sp>
    </p:spTree>
    <p:extLst>
      <p:ext uri="{BB962C8B-B14F-4D97-AF65-F5344CB8AC3E}">
        <p14:creationId xmlns:p14="http://schemas.microsoft.com/office/powerpoint/2010/main" xmlns="" val="42616236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812801"/>
            <a:ext cx="5829300" cy="56896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028700" y="6604000"/>
            <a:ext cx="4800600" cy="16256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FB36B8E1-5EA0-476D-971E-B29C21499094}" type="datetime1">
              <a:rPr lang="en-AU" smtClean="0">
                <a:solidFill>
                  <a:prstClr val="black">
                    <a:lumMod val="65000"/>
                    <a:lumOff val="35000"/>
                  </a:prstClr>
                </a:solidFill>
              </a:rPr>
              <a:pPr/>
              <a:t>18/07/2014</a:t>
            </a:fld>
            <a:endParaRPr lang="en-AU">
              <a:solidFill>
                <a:prstClr val="black">
                  <a:lumMod val="65000"/>
                  <a:lumOff val="35000"/>
                </a:prstClr>
              </a:solidFill>
            </a:endParaRPr>
          </a:p>
        </p:txBody>
      </p:sp>
      <p:sp>
        <p:nvSpPr>
          <p:cNvPr id="8" name="Slide Number Placeholder 7"/>
          <p:cNvSpPr>
            <a:spLocks noGrp="1"/>
          </p:cNvSpPr>
          <p:nvPr>
            <p:ph type="sldNum" sz="quarter" idx="11"/>
          </p:nvPr>
        </p:nvSpPr>
        <p:spPr/>
        <p:txBody>
          <a:bodyPr/>
          <a:lstStyle/>
          <a:p>
            <a:fld id="{38CBF3CE-26C5-42D7-ACC0-51BB729A4AD3}" type="slidenum">
              <a:rPr lang="en-AU" smtClean="0">
                <a:solidFill>
                  <a:prstClr val="black">
                    <a:lumMod val="65000"/>
                    <a:lumOff val="35000"/>
                  </a:prstClr>
                </a:solidFill>
              </a:rPr>
              <a:pPr/>
              <a:t>‹#›</a:t>
            </a:fld>
            <a:endParaRPr lang="en-AU">
              <a:solidFill>
                <a:prstClr val="black">
                  <a:lumMod val="65000"/>
                  <a:lumOff val="35000"/>
                </a:prstClr>
              </a:solidFill>
            </a:endParaRPr>
          </a:p>
        </p:txBody>
      </p:sp>
      <p:sp>
        <p:nvSpPr>
          <p:cNvPr id="9" name="Footer Placeholder 8"/>
          <p:cNvSpPr>
            <a:spLocks noGrp="1"/>
          </p:cNvSpPr>
          <p:nvPr>
            <p:ph type="ftr" sz="quarter" idx="12"/>
          </p:nvPr>
        </p:nvSpPr>
        <p:spPr/>
        <p:txBody>
          <a:bodyPr/>
          <a:lstStyle/>
          <a:p>
            <a:r>
              <a:rPr lang="en-AU" smtClean="0">
                <a:solidFill>
                  <a:prstClr val="black">
                    <a:lumMod val="65000"/>
                    <a:lumOff val="35000"/>
                  </a:prstClr>
                </a:solidFill>
              </a:rPr>
              <a:t>Biosolve Environmental (Aust) Pty Ltd</a:t>
            </a:r>
            <a:endParaRPr lang="en-AU">
              <a:solidFill>
                <a:prstClr val="black">
                  <a:lumMod val="65000"/>
                  <a:lumOff val="35000"/>
                </a:prstClr>
              </a:solidFill>
            </a:endParaRPr>
          </a:p>
        </p:txBody>
      </p:sp>
    </p:spTree>
    <p:extLst>
      <p:ext uri="{BB962C8B-B14F-4D97-AF65-F5344CB8AC3E}">
        <p14:creationId xmlns:p14="http://schemas.microsoft.com/office/powerpoint/2010/main" xmlns="" val="13586218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B0EE62BF-9EEC-4255-BF92-C8839D817102}" type="datetime1">
              <a:rPr lang="en-AU" smtClean="0">
                <a:solidFill>
                  <a:prstClr val="black">
                    <a:lumMod val="65000"/>
                    <a:lumOff val="35000"/>
                  </a:prstClr>
                </a:solidFill>
              </a:rPr>
              <a:pPr/>
              <a:t>18/07/2014</a:t>
            </a:fld>
            <a:endParaRPr lang="en-AU">
              <a:solidFill>
                <a:prstClr val="black">
                  <a:lumMod val="65000"/>
                  <a:lumOff val="35000"/>
                </a:prstClr>
              </a:solidFill>
            </a:endParaRPr>
          </a:p>
        </p:txBody>
      </p:sp>
      <p:sp>
        <p:nvSpPr>
          <p:cNvPr id="5" name="Footer Placeholder 4"/>
          <p:cNvSpPr>
            <a:spLocks noGrp="1"/>
          </p:cNvSpPr>
          <p:nvPr>
            <p:ph type="ftr" sz="quarter" idx="11"/>
          </p:nvPr>
        </p:nvSpPr>
        <p:spPr/>
        <p:txBody>
          <a:bodyPr/>
          <a:lstStyle/>
          <a:p>
            <a:r>
              <a:rPr lang="en-AU" smtClean="0">
                <a:solidFill>
                  <a:prstClr val="black">
                    <a:lumMod val="65000"/>
                    <a:lumOff val="35000"/>
                  </a:prstClr>
                </a:solidFill>
              </a:rPr>
              <a:t>Biosolve Environmental (Aust) Pty Ltd</a:t>
            </a:r>
            <a:endParaRPr lang="en-AU">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38CBF3CE-26C5-42D7-ACC0-51BB729A4AD3}" type="slidenum">
              <a:rPr lang="en-AU" smtClean="0">
                <a:solidFill>
                  <a:prstClr val="black">
                    <a:lumMod val="65000"/>
                    <a:lumOff val="35000"/>
                  </a:prstClr>
                </a:solidFill>
              </a:rPr>
              <a:pPr/>
              <a:t>‹#›</a:t>
            </a:fld>
            <a:endParaRPr lang="en-AU">
              <a:solidFill>
                <a:prstClr val="black">
                  <a:lumMod val="65000"/>
                  <a:lumOff val="35000"/>
                </a:prstClr>
              </a:solidFill>
            </a:endParaRPr>
          </a:p>
        </p:txBody>
      </p:sp>
    </p:spTree>
    <p:extLst>
      <p:ext uri="{BB962C8B-B14F-4D97-AF65-F5344CB8AC3E}">
        <p14:creationId xmlns:p14="http://schemas.microsoft.com/office/powerpoint/2010/main" xmlns="" val="3786005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1828803"/>
            <a:ext cx="5829300" cy="3340100"/>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541735" y="5425023"/>
            <a:ext cx="5829300" cy="1509183"/>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872B1D-DF88-46A0-829B-3B586C6B330E}" type="datetime1">
              <a:rPr lang="en-AU" smtClean="0">
                <a:solidFill>
                  <a:prstClr val="black">
                    <a:lumMod val="65000"/>
                    <a:lumOff val="35000"/>
                  </a:prstClr>
                </a:solidFill>
              </a:rPr>
              <a:pPr/>
              <a:t>18/07/2014</a:t>
            </a:fld>
            <a:endParaRPr lang="en-AU">
              <a:solidFill>
                <a:prstClr val="black">
                  <a:lumMod val="65000"/>
                  <a:lumOff val="35000"/>
                </a:prstClr>
              </a:solidFill>
            </a:endParaRPr>
          </a:p>
        </p:txBody>
      </p:sp>
      <p:sp>
        <p:nvSpPr>
          <p:cNvPr id="5" name="Footer Placeholder 4"/>
          <p:cNvSpPr>
            <a:spLocks noGrp="1"/>
          </p:cNvSpPr>
          <p:nvPr>
            <p:ph type="ftr" sz="quarter" idx="11"/>
          </p:nvPr>
        </p:nvSpPr>
        <p:spPr/>
        <p:txBody>
          <a:bodyPr/>
          <a:lstStyle/>
          <a:p>
            <a:r>
              <a:rPr lang="en-AU" smtClean="0">
                <a:solidFill>
                  <a:prstClr val="black">
                    <a:lumMod val="65000"/>
                    <a:lumOff val="35000"/>
                  </a:prstClr>
                </a:solidFill>
              </a:rPr>
              <a:t>Biosolve Environmental (Aust) Pty Ltd</a:t>
            </a:r>
            <a:endParaRPr lang="en-AU">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38CBF3CE-26C5-42D7-ACC0-51BB729A4AD3}" type="slidenum">
              <a:rPr lang="en-AU" smtClean="0">
                <a:solidFill>
                  <a:prstClr val="black">
                    <a:lumMod val="65000"/>
                    <a:lumOff val="35000"/>
                  </a:prstClr>
                </a:solidFill>
              </a:rPr>
              <a:pPr/>
              <a:t>‹#›</a:t>
            </a:fld>
            <a:endParaRPr lang="en-AU">
              <a:solidFill>
                <a:prstClr val="black">
                  <a:lumMod val="65000"/>
                  <a:lumOff val="35000"/>
                </a:prstClr>
              </a:solidFill>
            </a:endParaRPr>
          </a:p>
        </p:txBody>
      </p:sp>
      <p:sp>
        <p:nvSpPr>
          <p:cNvPr id="7" name="Oval 6"/>
          <p:cNvSpPr/>
          <p:nvPr/>
        </p:nvSpPr>
        <p:spPr>
          <a:xfrm>
            <a:off x="3371852" y="5232400"/>
            <a:ext cx="63579" cy="11302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3521869" y="5232400"/>
            <a:ext cx="63579" cy="11302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Oval 8"/>
          <p:cNvSpPr/>
          <p:nvPr/>
        </p:nvSpPr>
        <p:spPr>
          <a:xfrm>
            <a:off x="3222548" y="5232400"/>
            <a:ext cx="63579" cy="11302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21459319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3486150" y="2133606"/>
            <a:ext cx="3028950" cy="6034617"/>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AA4AACA3-C04D-44C9-8C9F-1BB0C0E73113}" type="datetime1">
              <a:rPr lang="en-AU" smtClean="0">
                <a:solidFill>
                  <a:prstClr val="black">
                    <a:lumMod val="65000"/>
                    <a:lumOff val="35000"/>
                  </a:prstClr>
                </a:solidFill>
              </a:rPr>
              <a:pPr/>
              <a:t>18/07/2014</a:t>
            </a:fld>
            <a:endParaRPr lang="en-AU">
              <a:solidFill>
                <a:prstClr val="black">
                  <a:lumMod val="65000"/>
                  <a:lumOff val="35000"/>
                </a:prstClr>
              </a:solidFill>
            </a:endParaRPr>
          </a:p>
        </p:txBody>
      </p:sp>
      <p:sp>
        <p:nvSpPr>
          <p:cNvPr id="6" name="Footer Placeholder 5"/>
          <p:cNvSpPr>
            <a:spLocks noGrp="1"/>
          </p:cNvSpPr>
          <p:nvPr>
            <p:ph type="ftr" sz="quarter" idx="11"/>
          </p:nvPr>
        </p:nvSpPr>
        <p:spPr/>
        <p:txBody>
          <a:bodyPr/>
          <a:lstStyle/>
          <a:p>
            <a:r>
              <a:rPr lang="en-AU" smtClean="0">
                <a:solidFill>
                  <a:prstClr val="black">
                    <a:lumMod val="65000"/>
                    <a:lumOff val="35000"/>
                  </a:prstClr>
                </a:solidFill>
              </a:rPr>
              <a:t>Biosolve Environmental (Aust) Pty Ltd</a:t>
            </a:r>
            <a:endParaRPr lang="en-AU">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38CBF3CE-26C5-42D7-ACC0-51BB729A4AD3}" type="slidenum">
              <a:rPr lang="en-AU" smtClean="0">
                <a:solidFill>
                  <a:prstClr val="black">
                    <a:lumMod val="65000"/>
                    <a:lumOff val="35000"/>
                  </a:prstClr>
                </a:solidFill>
              </a:rPr>
              <a:pPr/>
              <a:t>‹#›</a:t>
            </a:fld>
            <a:endParaRPr lang="en-AU">
              <a:solidFill>
                <a:prstClr val="black">
                  <a:lumMod val="65000"/>
                  <a:lumOff val="35000"/>
                </a:prstClr>
              </a:solidFill>
            </a:endParaRPr>
          </a:p>
        </p:txBody>
      </p:sp>
      <p:sp>
        <p:nvSpPr>
          <p:cNvPr id="9" name="Content Placeholder 8"/>
          <p:cNvSpPr>
            <a:spLocks noGrp="1"/>
          </p:cNvSpPr>
          <p:nvPr>
            <p:ph sz="quarter" idx="13"/>
          </p:nvPr>
        </p:nvSpPr>
        <p:spPr>
          <a:xfrm>
            <a:off x="274320" y="2133600"/>
            <a:ext cx="3031236" cy="60350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232048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2" y="2133600"/>
            <a:ext cx="3030141" cy="8128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3486155" y="2133600"/>
            <a:ext cx="3031331" cy="8128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390A632F-9B90-4837-8FB7-1FC0DC661678}" type="datetime1">
              <a:rPr lang="en-AU" smtClean="0">
                <a:solidFill>
                  <a:prstClr val="black">
                    <a:lumMod val="65000"/>
                    <a:lumOff val="35000"/>
                  </a:prstClr>
                </a:solidFill>
              </a:rPr>
              <a:pPr/>
              <a:t>18/07/2014</a:t>
            </a:fld>
            <a:endParaRPr lang="en-AU">
              <a:solidFill>
                <a:prstClr val="black">
                  <a:lumMod val="65000"/>
                  <a:lumOff val="35000"/>
                </a:prstClr>
              </a:solidFill>
            </a:endParaRPr>
          </a:p>
        </p:txBody>
      </p:sp>
      <p:sp>
        <p:nvSpPr>
          <p:cNvPr id="8" name="Footer Placeholder 7"/>
          <p:cNvSpPr>
            <a:spLocks noGrp="1"/>
          </p:cNvSpPr>
          <p:nvPr>
            <p:ph type="ftr" sz="quarter" idx="11"/>
          </p:nvPr>
        </p:nvSpPr>
        <p:spPr/>
        <p:txBody>
          <a:bodyPr/>
          <a:lstStyle/>
          <a:p>
            <a:r>
              <a:rPr lang="en-AU" smtClean="0">
                <a:solidFill>
                  <a:prstClr val="black">
                    <a:lumMod val="65000"/>
                    <a:lumOff val="35000"/>
                  </a:prstClr>
                </a:solidFill>
              </a:rPr>
              <a:t>Biosolve Environmental (Aust) Pty Ltd</a:t>
            </a:r>
            <a:endParaRPr lang="en-AU">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fld id="{38CBF3CE-26C5-42D7-ACC0-51BB729A4AD3}" type="slidenum">
              <a:rPr lang="en-AU" smtClean="0">
                <a:solidFill>
                  <a:prstClr val="black">
                    <a:lumMod val="65000"/>
                    <a:lumOff val="35000"/>
                  </a:prstClr>
                </a:solidFill>
              </a:rPr>
              <a:pPr/>
              <a:t>‹#›</a:t>
            </a:fld>
            <a:endParaRPr lang="en-AU">
              <a:solidFill>
                <a:prstClr val="black">
                  <a:lumMod val="65000"/>
                  <a:lumOff val="35000"/>
                </a:prstClr>
              </a:solidFill>
            </a:endParaRPr>
          </a:p>
        </p:txBody>
      </p:sp>
      <p:sp>
        <p:nvSpPr>
          <p:cNvPr id="11" name="Content Placeholder 10"/>
          <p:cNvSpPr>
            <a:spLocks noGrp="1"/>
          </p:cNvSpPr>
          <p:nvPr>
            <p:ph sz="quarter" idx="13"/>
          </p:nvPr>
        </p:nvSpPr>
        <p:spPr>
          <a:xfrm>
            <a:off x="342900" y="2950464"/>
            <a:ext cx="3031236" cy="52181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3504438" y="2950470"/>
            <a:ext cx="3031236" cy="521758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0092119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BBBEB52-946B-49AB-B54B-AD9EAD224709}" type="datetime1">
              <a:rPr lang="en-AU" smtClean="0">
                <a:solidFill>
                  <a:prstClr val="black">
                    <a:lumMod val="65000"/>
                    <a:lumOff val="35000"/>
                  </a:prstClr>
                </a:solidFill>
              </a:rPr>
              <a:pPr/>
              <a:t>18/07/2014</a:t>
            </a:fld>
            <a:endParaRPr lang="en-AU">
              <a:solidFill>
                <a:prstClr val="black">
                  <a:lumMod val="65000"/>
                  <a:lumOff val="35000"/>
                </a:prstClr>
              </a:solidFill>
            </a:endParaRPr>
          </a:p>
        </p:txBody>
      </p:sp>
      <p:sp>
        <p:nvSpPr>
          <p:cNvPr id="4" name="Footer Placeholder 3"/>
          <p:cNvSpPr>
            <a:spLocks noGrp="1"/>
          </p:cNvSpPr>
          <p:nvPr>
            <p:ph type="ftr" sz="quarter" idx="11"/>
          </p:nvPr>
        </p:nvSpPr>
        <p:spPr/>
        <p:txBody>
          <a:bodyPr/>
          <a:lstStyle/>
          <a:p>
            <a:r>
              <a:rPr lang="en-AU" smtClean="0">
                <a:solidFill>
                  <a:prstClr val="black">
                    <a:lumMod val="65000"/>
                    <a:lumOff val="35000"/>
                  </a:prstClr>
                </a:solidFill>
              </a:rPr>
              <a:t>Biosolve Environmental (Aust) Pty Ltd</a:t>
            </a:r>
            <a:endParaRPr lang="en-AU">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fld id="{38CBF3CE-26C5-42D7-ACC0-51BB729A4AD3}" type="slidenum">
              <a:rPr lang="en-AU" smtClean="0">
                <a:solidFill>
                  <a:prstClr val="black">
                    <a:lumMod val="65000"/>
                    <a:lumOff val="35000"/>
                  </a:prstClr>
                </a:solidFill>
              </a:rPr>
              <a:pPr/>
              <a:t>‹#›</a:t>
            </a:fld>
            <a:endParaRPr lang="en-AU">
              <a:solidFill>
                <a:prstClr val="black">
                  <a:lumMod val="65000"/>
                  <a:lumOff val="35000"/>
                </a:prstClr>
              </a:solidFill>
            </a:endParaRPr>
          </a:p>
        </p:txBody>
      </p:sp>
    </p:spTree>
    <p:extLst>
      <p:ext uri="{BB962C8B-B14F-4D97-AF65-F5344CB8AC3E}">
        <p14:creationId xmlns:p14="http://schemas.microsoft.com/office/powerpoint/2010/main" xmlns="" val="32493327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3CDC92-A4AC-4CFC-A37E-F455C57AEABD}" type="datetime1">
              <a:rPr lang="en-AU" smtClean="0">
                <a:solidFill>
                  <a:prstClr val="black">
                    <a:lumMod val="65000"/>
                    <a:lumOff val="35000"/>
                  </a:prstClr>
                </a:solidFill>
              </a:rPr>
              <a:pPr/>
              <a:t>18/07/2014</a:t>
            </a:fld>
            <a:endParaRPr lang="en-AU">
              <a:solidFill>
                <a:prstClr val="black">
                  <a:lumMod val="65000"/>
                  <a:lumOff val="35000"/>
                </a:prstClr>
              </a:solidFill>
            </a:endParaRPr>
          </a:p>
        </p:txBody>
      </p:sp>
      <p:sp>
        <p:nvSpPr>
          <p:cNvPr id="3" name="Footer Placeholder 2"/>
          <p:cNvSpPr>
            <a:spLocks noGrp="1"/>
          </p:cNvSpPr>
          <p:nvPr>
            <p:ph type="ftr" sz="quarter" idx="11"/>
          </p:nvPr>
        </p:nvSpPr>
        <p:spPr/>
        <p:txBody>
          <a:bodyPr/>
          <a:lstStyle/>
          <a:p>
            <a:r>
              <a:rPr lang="en-AU" smtClean="0">
                <a:solidFill>
                  <a:prstClr val="black">
                    <a:lumMod val="65000"/>
                    <a:lumOff val="35000"/>
                  </a:prstClr>
                </a:solidFill>
              </a:rPr>
              <a:t>Biosolve Environmental (Aust) Pty Ltd</a:t>
            </a:r>
            <a:endParaRPr lang="en-AU">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fld id="{38CBF3CE-26C5-42D7-ACC0-51BB729A4AD3}" type="slidenum">
              <a:rPr lang="en-AU" smtClean="0">
                <a:solidFill>
                  <a:prstClr val="black">
                    <a:lumMod val="65000"/>
                    <a:lumOff val="35000"/>
                  </a:prstClr>
                </a:solidFill>
              </a:rPr>
              <a:pPr/>
              <a:t>‹#›</a:t>
            </a:fld>
            <a:endParaRPr lang="en-AU">
              <a:solidFill>
                <a:prstClr val="black">
                  <a:lumMod val="65000"/>
                  <a:lumOff val="35000"/>
                </a:prstClr>
              </a:solidFill>
            </a:endParaRPr>
          </a:p>
        </p:txBody>
      </p:sp>
    </p:spTree>
    <p:extLst>
      <p:ext uri="{BB962C8B-B14F-4D97-AF65-F5344CB8AC3E}">
        <p14:creationId xmlns:p14="http://schemas.microsoft.com/office/powerpoint/2010/main" xmlns="" val="22246593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30320" y="355600"/>
            <a:ext cx="2256235" cy="27940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539357" y="364073"/>
            <a:ext cx="3746897"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430320" y="3251206"/>
            <a:ext cx="2256235" cy="4917017"/>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DE45B5-56F6-4C68-98AD-B91985A9D5F7}" type="datetime1">
              <a:rPr lang="en-AU" smtClean="0">
                <a:solidFill>
                  <a:prstClr val="black">
                    <a:lumMod val="65000"/>
                    <a:lumOff val="35000"/>
                  </a:prstClr>
                </a:solidFill>
              </a:rPr>
              <a:pPr/>
              <a:t>18/07/2014</a:t>
            </a:fld>
            <a:endParaRPr lang="en-AU">
              <a:solidFill>
                <a:prstClr val="black">
                  <a:lumMod val="65000"/>
                  <a:lumOff val="35000"/>
                </a:prstClr>
              </a:solidFill>
            </a:endParaRPr>
          </a:p>
        </p:txBody>
      </p:sp>
      <p:sp>
        <p:nvSpPr>
          <p:cNvPr id="6" name="Footer Placeholder 5"/>
          <p:cNvSpPr>
            <a:spLocks noGrp="1"/>
          </p:cNvSpPr>
          <p:nvPr>
            <p:ph type="ftr" sz="quarter" idx="11"/>
          </p:nvPr>
        </p:nvSpPr>
        <p:spPr/>
        <p:txBody>
          <a:bodyPr/>
          <a:lstStyle/>
          <a:p>
            <a:r>
              <a:rPr lang="en-AU" smtClean="0">
                <a:solidFill>
                  <a:prstClr val="black">
                    <a:lumMod val="65000"/>
                    <a:lumOff val="35000"/>
                  </a:prstClr>
                </a:solidFill>
              </a:rPr>
              <a:t>Biosolve Environmental (Aust) Pty Ltd</a:t>
            </a:r>
            <a:endParaRPr lang="en-AU">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38CBF3CE-26C5-42D7-ACC0-51BB729A4AD3}" type="slidenum">
              <a:rPr lang="en-AU" smtClean="0">
                <a:solidFill>
                  <a:prstClr val="black">
                    <a:lumMod val="65000"/>
                    <a:lumOff val="35000"/>
                  </a:prstClr>
                </a:solidFill>
              </a:rPr>
              <a:pPr/>
              <a:t>‹#›</a:t>
            </a:fld>
            <a:endParaRPr lang="en-AU">
              <a:solidFill>
                <a:prstClr val="black">
                  <a:lumMod val="65000"/>
                  <a:lumOff val="35000"/>
                </a:prstClr>
              </a:solidFill>
            </a:endParaRPr>
          </a:p>
        </p:txBody>
      </p:sp>
    </p:spTree>
    <p:extLst>
      <p:ext uri="{BB962C8B-B14F-4D97-AF65-F5344CB8AC3E}">
        <p14:creationId xmlns:p14="http://schemas.microsoft.com/office/powerpoint/2010/main" xmlns="" val="2244548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0EE62BF-9EEC-4255-BF92-C8839D817102}" type="datetime1">
              <a:rPr lang="en-AU" smtClean="0"/>
              <a:pPr/>
              <a:t>18/07/2014</a:t>
            </a:fld>
            <a:endParaRPr lang="en-AU"/>
          </a:p>
        </p:txBody>
      </p:sp>
      <p:sp>
        <p:nvSpPr>
          <p:cNvPr id="5" name="Footer Placeholder 4"/>
          <p:cNvSpPr>
            <a:spLocks noGrp="1"/>
          </p:cNvSpPr>
          <p:nvPr>
            <p:ph type="ftr" sz="quarter" idx="11"/>
          </p:nvPr>
        </p:nvSpPr>
        <p:spPr/>
        <p:txBody>
          <a:bodyPr/>
          <a:lstStyle/>
          <a:p>
            <a:r>
              <a:rPr lang="en-AU" smtClean="0">
                <a:solidFill>
                  <a:srgbClr val="94C600"/>
                </a:solidFill>
              </a:rPr>
              <a:t>Biosolve Environmental (Aust) Pty Ltd</a:t>
            </a:r>
            <a:endParaRPr lang="en-AU">
              <a:solidFill>
                <a:srgbClr val="94C600"/>
              </a:solidFill>
            </a:endParaRPr>
          </a:p>
        </p:txBody>
      </p:sp>
      <p:sp>
        <p:nvSpPr>
          <p:cNvPr id="6" name="Slide Number Placeholder 5"/>
          <p:cNvSpPr>
            <a:spLocks noGrp="1"/>
          </p:cNvSpPr>
          <p:nvPr>
            <p:ph type="sldNum" sz="quarter" idx="12"/>
          </p:nvPr>
        </p:nvSpPr>
        <p:spPr/>
        <p:txBody>
          <a:bodyPr/>
          <a:lstStyle/>
          <a:p>
            <a:fld id="{38CBF3CE-26C5-42D7-ACC0-51BB729A4AD3}" type="slidenum">
              <a:rPr lang="en-AU" smtClean="0"/>
              <a:pPr/>
              <a:t>‹#›</a:t>
            </a:fld>
            <a:endParaRPr lang="en-AU"/>
          </a:p>
        </p:txBody>
      </p:sp>
    </p:spTree>
    <p:extLst>
      <p:ext uri="{BB962C8B-B14F-4D97-AF65-F5344CB8AC3E}">
        <p14:creationId xmlns:p14="http://schemas.microsoft.com/office/powerpoint/2010/main" xmlns="" val="29870783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2" y="304800"/>
            <a:ext cx="4283868" cy="119380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131095" y="1524000"/>
            <a:ext cx="4541043" cy="6054725"/>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259682" y="7747000"/>
            <a:ext cx="4283868" cy="711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B4ECAC-811E-4DD6-8D8C-CFA8D0D5317A}" type="datetime1">
              <a:rPr lang="en-AU" smtClean="0">
                <a:solidFill>
                  <a:prstClr val="black">
                    <a:lumMod val="65000"/>
                    <a:lumOff val="35000"/>
                  </a:prstClr>
                </a:solidFill>
              </a:rPr>
              <a:pPr/>
              <a:t>18/07/2014</a:t>
            </a:fld>
            <a:endParaRPr lang="en-AU">
              <a:solidFill>
                <a:prstClr val="black">
                  <a:lumMod val="65000"/>
                  <a:lumOff val="35000"/>
                </a:prstClr>
              </a:solidFill>
            </a:endParaRPr>
          </a:p>
        </p:txBody>
      </p:sp>
      <p:sp>
        <p:nvSpPr>
          <p:cNvPr id="6" name="Footer Placeholder 5"/>
          <p:cNvSpPr>
            <a:spLocks noGrp="1"/>
          </p:cNvSpPr>
          <p:nvPr>
            <p:ph type="ftr" sz="quarter" idx="11"/>
          </p:nvPr>
        </p:nvSpPr>
        <p:spPr/>
        <p:txBody>
          <a:bodyPr/>
          <a:lstStyle/>
          <a:p>
            <a:r>
              <a:rPr lang="en-AU" smtClean="0">
                <a:solidFill>
                  <a:prstClr val="black">
                    <a:lumMod val="65000"/>
                    <a:lumOff val="35000"/>
                  </a:prstClr>
                </a:solidFill>
              </a:rPr>
              <a:t>Biosolve Environmental (Aust) Pty Ltd</a:t>
            </a:r>
            <a:endParaRPr lang="en-AU">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38CBF3CE-26C5-42D7-ACC0-51BB729A4AD3}" type="slidenum">
              <a:rPr lang="en-AU" smtClean="0">
                <a:solidFill>
                  <a:prstClr val="black">
                    <a:lumMod val="65000"/>
                    <a:lumOff val="35000"/>
                  </a:prstClr>
                </a:solidFill>
              </a:rPr>
              <a:pPr/>
              <a:t>‹#›</a:t>
            </a:fld>
            <a:endParaRPr lang="en-AU">
              <a:solidFill>
                <a:prstClr val="black">
                  <a:lumMod val="65000"/>
                  <a:lumOff val="35000"/>
                </a:prstClr>
              </a:solidFill>
            </a:endParaRPr>
          </a:p>
        </p:txBody>
      </p:sp>
    </p:spTree>
    <p:extLst>
      <p:ext uri="{BB962C8B-B14F-4D97-AF65-F5344CB8AC3E}">
        <p14:creationId xmlns:p14="http://schemas.microsoft.com/office/powerpoint/2010/main" xmlns="" val="2200890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D45C3F-C75F-41D3-8B78-B5D4B430F039}" type="datetime1">
              <a:rPr lang="en-AU" smtClean="0">
                <a:solidFill>
                  <a:prstClr val="black">
                    <a:lumMod val="65000"/>
                    <a:lumOff val="35000"/>
                  </a:prstClr>
                </a:solidFill>
              </a:rPr>
              <a:pPr/>
              <a:t>18/07/2014</a:t>
            </a:fld>
            <a:endParaRPr lang="en-AU">
              <a:solidFill>
                <a:prstClr val="black">
                  <a:lumMod val="65000"/>
                  <a:lumOff val="35000"/>
                </a:prstClr>
              </a:solidFill>
            </a:endParaRPr>
          </a:p>
        </p:txBody>
      </p:sp>
      <p:sp>
        <p:nvSpPr>
          <p:cNvPr id="5" name="Footer Placeholder 4"/>
          <p:cNvSpPr>
            <a:spLocks noGrp="1"/>
          </p:cNvSpPr>
          <p:nvPr>
            <p:ph type="ftr" sz="quarter" idx="11"/>
          </p:nvPr>
        </p:nvSpPr>
        <p:spPr/>
        <p:txBody>
          <a:bodyPr/>
          <a:lstStyle/>
          <a:p>
            <a:r>
              <a:rPr lang="en-AU" smtClean="0">
                <a:solidFill>
                  <a:prstClr val="black">
                    <a:lumMod val="65000"/>
                    <a:lumOff val="35000"/>
                  </a:prstClr>
                </a:solidFill>
              </a:rPr>
              <a:t>Biosolve Environmental (Aust) Pty Ltd</a:t>
            </a:r>
            <a:endParaRPr lang="en-AU">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38CBF3CE-26C5-42D7-ACC0-51BB729A4AD3}" type="slidenum">
              <a:rPr lang="en-AU" smtClean="0">
                <a:solidFill>
                  <a:prstClr val="black">
                    <a:lumMod val="65000"/>
                    <a:lumOff val="35000"/>
                  </a:prstClr>
                </a:solidFill>
              </a:rPr>
              <a:pPr/>
              <a:t>‹#›</a:t>
            </a:fld>
            <a:endParaRPr lang="en-AU">
              <a:solidFill>
                <a:prstClr val="black">
                  <a:lumMod val="65000"/>
                  <a:lumOff val="35000"/>
                </a:prstClr>
              </a:solidFill>
            </a:endParaRPr>
          </a:p>
        </p:txBody>
      </p:sp>
    </p:spTree>
    <p:extLst>
      <p:ext uri="{BB962C8B-B14F-4D97-AF65-F5344CB8AC3E}">
        <p14:creationId xmlns:p14="http://schemas.microsoft.com/office/powerpoint/2010/main" xmlns="" val="35448600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90"/>
            <a:ext cx="1543050" cy="7802033"/>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42900" y="366190"/>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834D05-CFE9-4056-81DB-BA048630D5A0}" type="datetime1">
              <a:rPr lang="en-AU" smtClean="0">
                <a:solidFill>
                  <a:prstClr val="black">
                    <a:lumMod val="65000"/>
                    <a:lumOff val="35000"/>
                  </a:prstClr>
                </a:solidFill>
              </a:rPr>
              <a:pPr/>
              <a:t>18/07/2014</a:t>
            </a:fld>
            <a:endParaRPr lang="en-AU">
              <a:solidFill>
                <a:prstClr val="black">
                  <a:lumMod val="65000"/>
                  <a:lumOff val="35000"/>
                </a:prstClr>
              </a:solidFill>
            </a:endParaRPr>
          </a:p>
        </p:txBody>
      </p:sp>
      <p:sp>
        <p:nvSpPr>
          <p:cNvPr id="5" name="Footer Placeholder 4"/>
          <p:cNvSpPr>
            <a:spLocks noGrp="1"/>
          </p:cNvSpPr>
          <p:nvPr>
            <p:ph type="ftr" sz="quarter" idx="11"/>
          </p:nvPr>
        </p:nvSpPr>
        <p:spPr/>
        <p:txBody>
          <a:bodyPr/>
          <a:lstStyle/>
          <a:p>
            <a:r>
              <a:rPr lang="en-AU" smtClean="0">
                <a:solidFill>
                  <a:prstClr val="black">
                    <a:lumMod val="65000"/>
                    <a:lumOff val="35000"/>
                  </a:prstClr>
                </a:solidFill>
              </a:rPr>
              <a:t>Biosolve Environmental (Aust) Pty Ltd</a:t>
            </a:r>
            <a:endParaRPr lang="en-AU">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38CBF3CE-26C5-42D7-ACC0-51BB729A4AD3}" type="slidenum">
              <a:rPr lang="en-AU" smtClean="0">
                <a:solidFill>
                  <a:prstClr val="black">
                    <a:lumMod val="65000"/>
                    <a:lumOff val="35000"/>
                  </a:prstClr>
                </a:solidFill>
              </a:rPr>
              <a:pPr/>
              <a:t>‹#›</a:t>
            </a:fld>
            <a:endParaRPr lang="en-AU">
              <a:solidFill>
                <a:prstClr val="black">
                  <a:lumMod val="65000"/>
                  <a:lumOff val="35000"/>
                </a:prstClr>
              </a:solidFill>
            </a:endParaRPr>
          </a:p>
        </p:txBody>
      </p:sp>
    </p:spTree>
    <p:extLst>
      <p:ext uri="{BB962C8B-B14F-4D97-AF65-F5344CB8AC3E}">
        <p14:creationId xmlns:p14="http://schemas.microsoft.com/office/powerpoint/2010/main" xmlns="" val="34915454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400050" y="1828800"/>
            <a:ext cx="5888736" cy="24384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00050" y="4304715"/>
            <a:ext cx="5891022" cy="23368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FB36B8E1-5EA0-476D-971E-B29C21499094}" type="datetime1">
              <a:rPr lang="en-AU" smtClean="0">
                <a:solidFill>
                  <a:srgbClr val="DBF5F9">
                    <a:shade val="90000"/>
                  </a:srgbClr>
                </a:solidFill>
              </a:rPr>
              <a:pPr/>
              <a:t>18/07/2014</a:t>
            </a:fld>
            <a:endParaRPr lang="en-AU">
              <a:solidFill>
                <a:srgbClr val="DBF5F9">
                  <a:shade val="90000"/>
                </a:srgbClr>
              </a:solidFill>
            </a:endParaRPr>
          </a:p>
        </p:txBody>
      </p:sp>
      <p:sp>
        <p:nvSpPr>
          <p:cNvPr id="19" name="Footer Placeholder 18"/>
          <p:cNvSpPr>
            <a:spLocks noGrp="1"/>
          </p:cNvSpPr>
          <p:nvPr>
            <p:ph type="ftr" sz="quarter" idx="11"/>
          </p:nvPr>
        </p:nvSpPr>
        <p:spPr/>
        <p:txBody>
          <a:bodyPr/>
          <a:lstStyle/>
          <a:p>
            <a:r>
              <a:rPr lang="en-AU" smtClean="0">
                <a:solidFill>
                  <a:srgbClr val="DBF5F9">
                    <a:shade val="90000"/>
                  </a:srgbClr>
                </a:solidFill>
              </a:rPr>
              <a:t>Biosolve Environmental (Aust) Pty Ltd</a:t>
            </a:r>
            <a:endParaRPr lang="en-AU">
              <a:solidFill>
                <a:srgbClr val="DBF5F9">
                  <a:shade val="90000"/>
                </a:srgbClr>
              </a:solidFill>
            </a:endParaRPr>
          </a:p>
        </p:txBody>
      </p:sp>
      <p:sp>
        <p:nvSpPr>
          <p:cNvPr id="27" name="Slide Number Placeholder 26"/>
          <p:cNvSpPr>
            <a:spLocks noGrp="1"/>
          </p:cNvSpPr>
          <p:nvPr>
            <p:ph type="sldNum" sz="quarter" idx="12"/>
          </p:nvPr>
        </p:nvSpPr>
        <p:spPr/>
        <p:txBody>
          <a:bodyPr/>
          <a:lstStyle/>
          <a:p>
            <a:fld id="{38CBF3CE-26C5-42D7-ACC0-51BB729A4AD3}" type="slidenum">
              <a:rPr lang="en-AU" smtClean="0">
                <a:solidFill>
                  <a:srgbClr val="DBF5F9">
                    <a:shade val="90000"/>
                  </a:srgbClr>
                </a:solidFill>
              </a:rPr>
              <a:pPr/>
              <a:t>‹#›</a:t>
            </a:fld>
            <a:endParaRPr lang="en-AU">
              <a:solidFill>
                <a:srgbClr val="DBF5F9">
                  <a:shade val="90000"/>
                </a:srgbClr>
              </a:solidFill>
            </a:endParaRPr>
          </a:p>
        </p:txBody>
      </p:sp>
    </p:spTree>
    <p:extLst>
      <p:ext uri="{BB962C8B-B14F-4D97-AF65-F5344CB8AC3E}">
        <p14:creationId xmlns:p14="http://schemas.microsoft.com/office/powerpoint/2010/main" xmlns="" val="1681743963"/>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EE62BF-9EEC-4255-BF92-C8839D817102}" type="datetime1">
              <a:rPr lang="en-AU" smtClean="0">
                <a:solidFill>
                  <a:srgbClr val="04617B">
                    <a:shade val="90000"/>
                  </a:srgbClr>
                </a:solidFill>
              </a:rPr>
              <a:pPr/>
              <a:t>18/07/2014</a:t>
            </a:fld>
            <a:endParaRPr lang="en-AU">
              <a:solidFill>
                <a:srgbClr val="04617B">
                  <a:shade val="90000"/>
                </a:srgbClr>
              </a:solidFill>
            </a:endParaRPr>
          </a:p>
        </p:txBody>
      </p:sp>
      <p:sp>
        <p:nvSpPr>
          <p:cNvPr id="5" name="Footer Placeholder 4"/>
          <p:cNvSpPr>
            <a:spLocks noGrp="1"/>
          </p:cNvSpPr>
          <p:nvPr>
            <p:ph type="ftr" sz="quarter" idx="11"/>
          </p:nvPr>
        </p:nvSpPr>
        <p:spPr/>
        <p:txBody>
          <a:bodyPr/>
          <a:lstStyle/>
          <a:p>
            <a:r>
              <a:rPr lang="en-AU" smtClean="0">
                <a:solidFill>
                  <a:srgbClr val="04617B">
                    <a:shade val="90000"/>
                  </a:srgbClr>
                </a:solidFill>
              </a:rPr>
              <a:t>Biosolve Environmental (Aust) Pty Ltd</a:t>
            </a:r>
            <a:endParaRPr lang="en-AU">
              <a:solidFill>
                <a:srgbClr val="04617B">
                  <a:shade val="90000"/>
                </a:srgbClr>
              </a:solidFill>
            </a:endParaRPr>
          </a:p>
        </p:txBody>
      </p:sp>
      <p:sp>
        <p:nvSpPr>
          <p:cNvPr id="6" name="Slide Number Placeholder 5"/>
          <p:cNvSpPr>
            <a:spLocks noGrp="1"/>
          </p:cNvSpPr>
          <p:nvPr>
            <p:ph type="sldNum" sz="quarter" idx="12"/>
          </p:nvPr>
        </p:nvSpPr>
        <p:spPr/>
        <p:txBody>
          <a:bodyPr/>
          <a:lstStyle/>
          <a:p>
            <a:fld id="{38CBF3CE-26C5-42D7-ACC0-51BB729A4AD3}" type="slidenum">
              <a:rPr lang="en-AU" smtClean="0">
                <a:solidFill>
                  <a:srgbClr val="04617B">
                    <a:shade val="90000"/>
                  </a:srgbClr>
                </a:solidFill>
              </a:rPr>
              <a:pPr/>
              <a:t>‹#›</a:t>
            </a:fld>
            <a:endParaRPr lang="en-AU">
              <a:solidFill>
                <a:srgbClr val="04617B">
                  <a:shade val="90000"/>
                </a:srgbClr>
              </a:solidFill>
            </a:endParaRPr>
          </a:p>
        </p:txBody>
      </p:sp>
    </p:spTree>
    <p:extLst>
      <p:ext uri="{BB962C8B-B14F-4D97-AF65-F5344CB8AC3E}">
        <p14:creationId xmlns:p14="http://schemas.microsoft.com/office/powerpoint/2010/main" xmlns="" val="2570407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97764" y="1755648"/>
            <a:ext cx="5829300" cy="1816608"/>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97764" y="3606220"/>
            <a:ext cx="5829300" cy="2012949"/>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9872B1D-DF88-46A0-829B-3B586C6B330E}" type="datetime1">
              <a:rPr lang="en-AU" smtClean="0">
                <a:solidFill>
                  <a:srgbClr val="DBF5F9">
                    <a:shade val="90000"/>
                  </a:srgbClr>
                </a:solidFill>
              </a:rPr>
              <a:pPr/>
              <a:t>18/07/2014</a:t>
            </a:fld>
            <a:endParaRPr lang="en-AU">
              <a:solidFill>
                <a:srgbClr val="DBF5F9">
                  <a:shade val="90000"/>
                </a:srgbClr>
              </a:solidFill>
            </a:endParaRPr>
          </a:p>
        </p:txBody>
      </p:sp>
      <p:sp>
        <p:nvSpPr>
          <p:cNvPr id="5" name="Footer Placeholder 4"/>
          <p:cNvSpPr>
            <a:spLocks noGrp="1"/>
          </p:cNvSpPr>
          <p:nvPr>
            <p:ph type="ftr" sz="quarter" idx="11"/>
          </p:nvPr>
        </p:nvSpPr>
        <p:spPr/>
        <p:txBody>
          <a:bodyPr/>
          <a:lstStyle/>
          <a:p>
            <a:r>
              <a:rPr lang="en-AU" smtClean="0">
                <a:solidFill>
                  <a:srgbClr val="DBF5F9">
                    <a:shade val="90000"/>
                  </a:srgbClr>
                </a:solidFill>
              </a:rPr>
              <a:t>Biosolve Environmental (Aust) Pty Ltd</a:t>
            </a:r>
            <a:endParaRPr lang="en-AU">
              <a:solidFill>
                <a:srgbClr val="DBF5F9">
                  <a:shade val="90000"/>
                </a:srgbClr>
              </a:solidFill>
            </a:endParaRPr>
          </a:p>
        </p:txBody>
      </p:sp>
      <p:sp>
        <p:nvSpPr>
          <p:cNvPr id="6" name="Slide Number Placeholder 5"/>
          <p:cNvSpPr>
            <a:spLocks noGrp="1"/>
          </p:cNvSpPr>
          <p:nvPr>
            <p:ph type="sldNum" sz="quarter" idx="12"/>
          </p:nvPr>
        </p:nvSpPr>
        <p:spPr/>
        <p:txBody>
          <a:bodyPr/>
          <a:lstStyle/>
          <a:p>
            <a:fld id="{38CBF3CE-26C5-42D7-ACC0-51BB729A4AD3}" type="slidenum">
              <a:rPr lang="en-AU" smtClean="0">
                <a:solidFill>
                  <a:srgbClr val="DBF5F9">
                    <a:shade val="90000"/>
                  </a:srgbClr>
                </a:solidFill>
              </a:rPr>
              <a:pPr/>
              <a:t>‹#›</a:t>
            </a:fld>
            <a:endParaRPr lang="en-AU">
              <a:solidFill>
                <a:srgbClr val="DBF5F9">
                  <a:shade val="90000"/>
                </a:srgbClr>
              </a:solidFill>
            </a:endParaRPr>
          </a:p>
        </p:txBody>
      </p:sp>
    </p:spTree>
    <p:extLst>
      <p:ext uri="{BB962C8B-B14F-4D97-AF65-F5344CB8AC3E}">
        <p14:creationId xmlns:p14="http://schemas.microsoft.com/office/powerpoint/2010/main" xmlns="" val="1144162250"/>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42900" y="938784"/>
            <a:ext cx="6172200" cy="1524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342900" y="2560113"/>
            <a:ext cx="3028950" cy="591312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3486150" y="2560113"/>
            <a:ext cx="3028950" cy="591312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A4AACA3-C04D-44C9-8C9F-1BB0C0E73113}" type="datetime1">
              <a:rPr lang="en-AU" smtClean="0">
                <a:solidFill>
                  <a:srgbClr val="04617B">
                    <a:shade val="90000"/>
                  </a:srgbClr>
                </a:solidFill>
              </a:rPr>
              <a:pPr/>
              <a:t>18/07/2014</a:t>
            </a:fld>
            <a:endParaRPr lang="en-AU">
              <a:solidFill>
                <a:srgbClr val="04617B">
                  <a:shade val="90000"/>
                </a:srgbClr>
              </a:solidFill>
            </a:endParaRPr>
          </a:p>
        </p:txBody>
      </p:sp>
      <p:sp>
        <p:nvSpPr>
          <p:cNvPr id="6" name="Footer Placeholder 5"/>
          <p:cNvSpPr>
            <a:spLocks noGrp="1"/>
          </p:cNvSpPr>
          <p:nvPr>
            <p:ph type="ftr" sz="quarter" idx="11"/>
          </p:nvPr>
        </p:nvSpPr>
        <p:spPr/>
        <p:txBody>
          <a:bodyPr/>
          <a:lstStyle/>
          <a:p>
            <a:r>
              <a:rPr lang="en-AU" smtClean="0">
                <a:solidFill>
                  <a:srgbClr val="04617B">
                    <a:shade val="90000"/>
                  </a:srgbClr>
                </a:solidFill>
              </a:rPr>
              <a:t>Biosolve Environmental (Aust) Pty Ltd</a:t>
            </a:r>
            <a:endParaRPr lang="en-AU">
              <a:solidFill>
                <a:srgbClr val="04617B">
                  <a:shade val="90000"/>
                </a:srgbClr>
              </a:solidFill>
            </a:endParaRPr>
          </a:p>
        </p:txBody>
      </p:sp>
      <p:sp>
        <p:nvSpPr>
          <p:cNvPr id="7" name="Slide Number Placeholder 6"/>
          <p:cNvSpPr>
            <a:spLocks noGrp="1"/>
          </p:cNvSpPr>
          <p:nvPr>
            <p:ph type="sldNum" sz="quarter" idx="12"/>
          </p:nvPr>
        </p:nvSpPr>
        <p:spPr/>
        <p:txBody>
          <a:bodyPr/>
          <a:lstStyle/>
          <a:p>
            <a:fld id="{38CBF3CE-26C5-42D7-ACC0-51BB729A4AD3}" type="slidenum">
              <a:rPr lang="en-AU" smtClean="0">
                <a:solidFill>
                  <a:srgbClr val="04617B">
                    <a:shade val="90000"/>
                  </a:srgbClr>
                </a:solidFill>
              </a:rPr>
              <a:pPr/>
              <a:t>‹#›</a:t>
            </a:fld>
            <a:endParaRPr lang="en-AU">
              <a:solidFill>
                <a:srgbClr val="04617B">
                  <a:shade val="90000"/>
                </a:srgbClr>
              </a:solidFill>
            </a:endParaRPr>
          </a:p>
        </p:txBody>
      </p:sp>
    </p:spTree>
    <p:extLst>
      <p:ext uri="{BB962C8B-B14F-4D97-AF65-F5344CB8AC3E}">
        <p14:creationId xmlns:p14="http://schemas.microsoft.com/office/powerpoint/2010/main" xmlns="" val="19385325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938784"/>
            <a:ext cx="6172200" cy="1524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42902" y="2473664"/>
            <a:ext cx="3030141" cy="879136"/>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3483778" y="2479679"/>
            <a:ext cx="3031331" cy="873124"/>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42902" y="3352801"/>
            <a:ext cx="3030141" cy="5127627"/>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3483778" y="3352801"/>
            <a:ext cx="3031331" cy="5127627"/>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90A632F-9B90-4837-8FB7-1FC0DC661678}" type="datetime1">
              <a:rPr lang="en-AU" smtClean="0">
                <a:solidFill>
                  <a:srgbClr val="04617B">
                    <a:shade val="90000"/>
                  </a:srgbClr>
                </a:solidFill>
              </a:rPr>
              <a:pPr/>
              <a:t>18/07/2014</a:t>
            </a:fld>
            <a:endParaRPr lang="en-AU">
              <a:solidFill>
                <a:srgbClr val="04617B">
                  <a:shade val="90000"/>
                </a:srgbClr>
              </a:solidFill>
            </a:endParaRPr>
          </a:p>
        </p:txBody>
      </p:sp>
      <p:sp>
        <p:nvSpPr>
          <p:cNvPr id="8" name="Footer Placeholder 7"/>
          <p:cNvSpPr>
            <a:spLocks noGrp="1"/>
          </p:cNvSpPr>
          <p:nvPr>
            <p:ph type="ftr" sz="quarter" idx="11"/>
          </p:nvPr>
        </p:nvSpPr>
        <p:spPr/>
        <p:txBody>
          <a:bodyPr/>
          <a:lstStyle/>
          <a:p>
            <a:r>
              <a:rPr lang="en-AU" smtClean="0">
                <a:solidFill>
                  <a:srgbClr val="04617B">
                    <a:shade val="90000"/>
                  </a:srgbClr>
                </a:solidFill>
              </a:rPr>
              <a:t>Biosolve Environmental (Aust) Pty Ltd</a:t>
            </a:r>
            <a:endParaRPr lang="en-AU">
              <a:solidFill>
                <a:srgbClr val="04617B">
                  <a:shade val="90000"/>
                </a:srgbClr>
              </a:solidFill>
            </a:endParaRPr>
          </a:p>
        </p:txBody>
      </p:sp>
      <p:sp>
        <p:nvSpPr>
          <p:cNvPr id="9" name="Slide Number Placeholder 8"/>
          <p:cNvSpPr>
            <a:spLocks noGrp="1"/>
          </p:cNvSpPr>
          <p:nvPr>
            <p:ph type="sldNum" sz="quarter" idx="12"/>
          </p:nvPr>
        </p:nvSpPr>
        <p:spPr/>
        <p:txBody>
          <a:bodyPr/>
          <a:lstStyle/>
          <a:p>
            <a:fld id="{38CBF3CE-26C5-42D7-ACC0-51BB729A4AD3}" type="slidenum">
              <a:rPr lang="en-AU" smtClean="0">
                <a:solidFill>
                  <a:srgbClr val="04617B">
                    <a:shade val="90000"/>
                  </a:srgbClr>
                </a:solidFill>
              </a:rPr>
              <a:pPr/>
              <a:t>‹#›</a:t>
            </a:fld>
            <a:endParaRPr lang="en-AU">
              <a:solidFill>
                <a:srgbClr val="04617B">
                  <a:shade val="90000"/>
                </a:srgbClr>
              </a:solidFill>
            </a:endParaRPr>
          </a:p>
        </p:txBody>
      </p:sp>
    </p:spTree>
    <p:extLst>
      <p:ext uri="{BB962C8B-B14F-4D97-AF65-F5344CB8AC3E}">
        <p14:creationId xmlns:p14="http://schemas.microsoft.com/office/powerpoint/2010/main" xmlns="" val="20357340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42900" y="938784"/>
            <a:ext cx="6229350" cy="1524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BBBEB52-946B-49AB-B54B-AD9EAD224709}" type="datetime1">
              <a:rPr lang="en-AU" smtClean="0">
                <a:solidFill>
                  <a:srgbClr val="04617B">
                    <a:shade val="90000"/>
                  </a:srgbClr>
                </a:solidFill>
              </a:rPr>
              <a:pPr/>
              <a:t>18/07/2014</a:t>
            </a:fld>
            <a:endParaRPr lang="en-AU">
              <a:solidFill>
                <a:srgbClr val="04617B">
                  <a:shade val="90000"/>
                </a:srgbClr>
              </a:solidFill>
            </a:endParaRPr>
          </a:p>
        </p:txBody>
      </p:sp>
      <p:sp>
        <p:nvSpPr>
          <p:cNvPr id="4" name="Footer Placeholder 3"/>
          <p:cNvSpPr>
            <a:spLocks noGrp="1"/>
          </p:cNvSpPr>
          <p:nvPr>
            <p:ph type="ftr" sz="quarter" idx="11"/>
          </p:nvPr>
        </p:nvSpPr>
        <p:spPr/>
        <p:txBody>
          <a:bodyPr/>
          <a:lstStyle/>
          <a:p>
            <a:r>
              <a:rPr lang="en-AU" smtClean="0">
                <a:solidFill>
                  <a:srgbClr val="04617B">
                    <a:shade val="90000"/>
                  </a:srgbClr>
                </a:solidFill>
              </a:rPr>
              <a:t>Biosolve Environmental (Aust) Pty Ltd</a:t>
            </a:r>
            <a:endParaRPr lang="en-AU">
              <a:solidFill>
                <a:srgbClr val="04617B">
                  <a:shade val="90000"/>
                </a:srgbClr>
              </a:solidFill>
            </a:endParaRPr>
          </a:p>
        </p:txBody>
      </p:sp>
      <p:sp>
        <p:nvSpPr>
          <p:cNvPr id="5" name="Slide Number Placeholder 4"/>
          <p:cNvSpPr>
            <a:spLocks noGrp="1"/>
          </p:cNvSpPr>
          <p:nvPr>
            <p:ph type="sldNum" sz="quarter" idx="12"/>
          </p:nvPr>
        </p:nvSpPr>
        <p:spPr/>
        <p:txBody>
          <a:bodyPr/>
          <a:lstStyle/>
          <a:p>
            <a:fld id="{38CBF3CE-26C5-42D7-ACC0-51BB729A4AD3}" type="slidenum">
              <a:rPr lang="en-AU" smtClean="0">
                <a:solidFill>
                  <a:srgbClr val="04617B">
                    <a:shade val="90000"/>
                  </a:srgbClr>
                </a:solidFill>
              </a:rPr>
              <a:pPr/>
              <a:t>‹#›</a:t>
            </a:fld>
            <a:endParaRPr lang="en-AU">
              <a:solidFill>
                <a:srgbClr val="04617B">
                  <a:shade val="90000"/>
                </a:srgbClr>
              </a:solidFill>
            </a:endParaRPr>
          </a:p>
        </p:txBody>
      </p:sp>
    </p:spTree>
    <p:extLst>
      <p:ext uri="{BB962C8B-B14F-4D97-AF65-F5344CB8AC3E}">
        <p14:creationId xmlns:p14="http://schemas.microsoft.com/office/powerpoint/2010/main" xmlns="" val="36587193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3CDC92-A4AC-4CFC-A37E-F455C57AEABD}" type="datetime1">
              <a:rPr lang="en-AU" smtClean="0">
                <a:solidFill>
                  <a:srgbClr val="04617B">
                    <a:shade val="90000"/>
                  </a:srgbClr>
                </a:solidFill>
              </a:rPr>
              <a:pPr/>
              <a:t>18/07/2014</a:t>
            </a:fld>
            <a:endParaRPr lang="en-AU">
              <a:solidFill>
                <a:srgbClr val="04617B">
                  <a:shade val="90000"/>
                </a:srgbClr>
              </a:solidFill>
            </a:endParaRPr>
          </a:p>
        </p:txBody>
      </p:sp>
      <p:sp>
        <p:nvSpPr>
          <p:cNvPr id="3" name="Footer Placeholder 2"/>
          <p:cNvSpPr>
            <a:spLocks noGrp="1"/>
          </p:cNvSpPr>
          <p:nvPr>
            <p:ph type="ftr" sz="quarter" idx="11"/>
          </p:nvPr>
        </p:nvSpPr>
        <p:spPr/>
        <p:txBody>
          <a:bodyPr/>
          <a:lstStyle/>
          <a:p>
            <a:r>
              <a:rPr lang="en-AU" smtClean="0">
                <a:solidFill>
                  <a:srgbClr val="04617B">
                    <a:shade val="90000"/>
                  </a:srgbClr>
                </a:solidFill>
              </a:rPr>
              <a:t>Biosolve Environmental (Aust) Pty Ltd</a:t>
            </a:r>
            <a:endParaRPr lang="en-AU">
              <a:solidFill>
                <a:srgbClr val="04617B">
                  <a:shade val="90000"/>
                </a:srgbClr>
              </a:solidFill>
            </a:endParaRPr>
          </a:p>
        </p:txBody>
      </p:sp>
      <p:sp>
        <p:nvSpPr>
          <p:cNvPr id="4" name="Slide Number Placeholder 3"/>
          <p:cNvSpPr>
            <a:spLocks noGrp="1"/>
          </p:cNvSpPr>
          <p:nvPr>
            <p:ph type="sldNum" sz="quarter" idx="12"/>
          </p:nvPr>
        </p:nvSpPr>
        <p:spPr/>
        <p:txBody>
          <a:bodyPr/>
          <a:lstStyle/>
          <a:p>
            <a:fld id="{38CBF3CE-26C5-42D7-ACC0-51BB729A4AD3}" type="slidenum">
              <a:rPr lang="en-AU" smtClean="0">
                <a:solidFill>
                  <a:srgbClr val="04617B">
                    <a:shade val="90000"/>
                  </a:srgbClr>
                </a:solidFill>
              </a:rPr>
              <a:pPr/>
              <a:t>‹#›</a:t>
            </a:fld>
            <a:endParaRPr lang="en-AU">
              <a:solidFill>
                <a:srgbClr val="04617B">
                  <a:shade val="90000"/>
                </a:srgbClr>
              </a:solidFill>
            </a:endParaRPr>
          </a:p>
        </p:txBody>
      </p:sp>
    </p:spTree>
    <p:extLst>
      <p:ext uri="{BB962C8B-B14F-4D97-AF65-F5344CB8AC3E}">
        <p14:creationId xmlns:p14="http://schemas.microsoft.com/office/powerpoint/2010/main" xmlns="" val="3703292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43985" y="3867775"/>
            <a:ext cx="4978101" cy="1816100"/>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943984" y="5689624"/>
            <a:ext cx="4978100" cy="2027217"/>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9872B1D-DF88-46A0-829B-3B586C6B330E}" type="datetime1">
              <a:rPr lang="en-AU" smtClean="0"/>
              <a:pPr/>
              <a:t>18/07/2014</a:t>
            </a:fld>
            <a:endParaRPr lang="en-AU"/>
          </a:p>
        </p:txBody>
      </p:sp>
      <p:sp>
        <p:nvSpPr>
          <p:cNvPr id="5" name="Footer Placeholder 4"/>
          <p:cNvSpPr>
            <a:spLocks noGrp="1"/>
          </p:cNvSpPr>
          <p:nvPr>
            <p:ph type="ftr" sz="quarter" idx="11"/>
          </p:nvPr>
        </p:nvSpPr>
        <p:spPr/>
        <p:txBody>
          <a:bodyPr/>
          <a:lstStyle/>
          <a:p>
            <a:r>
              <a:rPr lang="en-AU" smtClean="0">
                <a:solidFill>
                  <a:srgbClr val="94C600"/>
                </a:solidFill>
              </a:rPr>
              <a:t>Biosolve Environmental (Aust) Pty Ltd</a:t>
            </a:r>
            <a:endParaRPr lang="en-AU">
              <a:solidFill>
                <a:srgbClr val="94C600"/>
              </a:solidFill>
            </a:endParaRPr>
          </a:p>
        </p:txBody>
      </p:sp>
      <p:sp>
        <p:nvSpPr>
          <p:cNvPr id="6" name="Slide Number Placeholder 5"/>
          <p:cNvSpPr>
            <a:spLocks noGrp="1"/>
          </p:cNvSpPr>
          <p:nvPr>
            <p:ph type="sldNum" sz="quarter" idx="12"/>
          </p:nvPr>
        </p:nvSpPr>
        <p:spPr/>
        <p:txBody>
          <a:bodyPr/>
          <a:lstStyle/>
          <a:p>
            <a:fld id="{38CBF3CE-26C5-42D7-ACC0-51BB729A4AD3}" type="slidenum">
              <a:rPr lang="en-AU" smtClean="0"/>
              <a:pPr/>
              <a:t>‹#›</a:t>
            </a:fld>
            <a:endParaRPr lang="en-AU"/>
          </a:p>
        </p:txBody>
      </p:sp>
    </p:spTree>
    <p:extLst>
      <p:ext uri="{BB962C8B-B14F-4D97-AF65-F5344CB8AC3E}">
        <p14:creationId xmlns:p14="http://schemas.microsoft.com/office/powerpoint/2010/main" xmlns="" val="3250912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685803"/>
            <a:ext cx="2057400" cy="154940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14350" y="2235200"/>
            <a:ext cx="2057400" cy="6096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681296" y="2235200"/>
            <a:ext cx="3833813" cy="6096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EDE45B5-56F6-4C68-98AD-B91985A9D5F7}" type="datetime1">
              <a:rPr lang="en-AU" smtClean="0">
                <a:solidFill>
                  <a:srgbClr val="04617B">
                    <a:shade val="90000"/>
                  </a:srgbClr>
                </a:solidFill>
              </a:rPr>
              <a:pPr/>
              <a:t>18/07/2014</a:t>
            </a:fld>
            <a:endParaRPr lang="en-AU">
              <a:solidFill>
                <a:srgbClr val="04617B">
                  <a:shade val="90000"/>
                </a:srgbClr>
              </a:solidFill>
            </a:endParaRPr>
          </a:p>
        </p:txBody>
      </p:sp>
      <p:sp>
        <p:nvSpPr>
          <p:cNvPr id="6" name="Footer Placeholder 5"/>
          <p:cNvSpPr>
            <a:spLocks noGrp="1"/>
          </p:cNvSpPr>
          <p:nvPr>
            <p:ph type="ftr" sz="quarter" idx="11"/>
          </p:nvPr>
        </p:nvSpPr>
        <p:spPr/>
        <p:txBody>
          <a:bodyPr/>
          <a:lstStyle/>
          <a:p>
            <a:r>
              <a:rPr lang="en-AU" smtClean="0">
                <a:solidFill>
                  <a:srgbClr val="04617B">
                    <a:shade val="90000"/>
                  </a:srgbClr>
                </a:solidFill>
              </a:rPr>
              <a:t>Biosolve Environmental (Aust) Pty Ltd</a:t>
            </a:r>
            <a:endParaRPr lang="en-AU">
              <a:solidFill>
                <a:srgbClr val="04617B">
                  <a:shade val="90000"/>
                </a:srgbClr>
              </a:solidFill>
            </a:endParaRPr>
          </a:p>
        </p:txBody>
      </p:sp>
      <p:sp>
        <p:nvSpPr>
          <p:cNvPr id="7" name="Slide Number Placeholder 6"/>
          <p:cNvSpPr>
            <a:spLocks noGrp="1"/>
          </p:cNvSpPr>
          <p:nvPr>
            <p:ph type="sldNum" sz="quarter" idx="12"/>
          </p:nvPr>
        </p:nvSpPr>
        <p:spPr/>
        <p:txBody>
          <a:bodyPr/>
          <a:lstStyle/>
          <a:p>
            <a:fld id="{38CBF3CE-26C5-42D7-ACC0-51BB729A4AD3}" type="slidenum">
              <a:rPr lang="en-AU" smtClean="0">
                <a:solidFill>
                  <a:srgbClr val="04617B">
                    <a:shade val="90000"/>
                  </a:srgbClr>
                </a:solidFill>
              </a:rPr>
              <a:pPr/>
              <a:t>‹#›</a:t>
            </a:fld>
            <a:endParaRPr lang="en-AU">
              <a:solidFill>
                <a:srgbClr val="04617B">
                  <a:shade val="90000"/>
                </a:srgbClr>
              </a:solidFill>
            </a:endParaRPr>
          </a:p>
        </p:txBody>
      </p:sp>
    </p:spTree>
    <p:extLst>
      <p:ext uri="{BB962C8B-B14F-4D97-AF65-F5344CB8AC3E}">
        <p14:creationId xmlns:p14="http://schemas.microsoft.com/office/powerpoint/2010/main" xmlns="" val="31672042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2374315" y="1477436"/>
            <a:ext cx="3943350" cy="54864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ight Triangle 11"/>
          <p:cNvSpPr/>
          <p:nvPr/>
        </p:nvSpPr>
        <p:spPr>
          <a:xfrm rot="420000" flipV="1">
            <a:off x="6003101" y="7146359"/>
            <a:ext cx="116586" cy="207264"/>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457200" y="1569341"/>
            <a:ext cx="1659636" cy="211016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457200" y="3771713"/>
            <a:ext cx="1657350" cy="290576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0B4ECAC-811E-4DD6-8D8C-CFA8D0D5317A}" type="datetime1">
              <a:rPr lang="en-AU" smtClean="0">
                <a:solidFill>
                  <a:srgbClr val="04617B">
                    <a:shade val="90000"/>
                  </a:srgbClr>
                </a:solidFill>
              </a:rPr>
              <a:pPr/>
              <a:t>18/07/2014</a:t>
            </a:fld>
            <a:endParaRPr lang="en-AU">
              <a:solidFill>
                <a:srgbClr val="04617B">
                  <a:shade val="90000"/>
                </a:srgbClr>
              </a:solidFill>
            </a:endParaRPr>
          </a:p>
        </p:txBody>
      </p:sp>
      <p:sp>
        <p:nvSpPr>
          <p:cNvPr id="6" name="Footer Placeholder 5"/>
          <p:cNvSpPr>
            <a:spLocks noGrp="1"/>
          </p:cNvSpPr>
          <p:nvPr>
            <p:ph type="ftr" sz="quarter" idx="11"/>
          </p:nvPr>
        </p:nvSpPr>
        <p:spPr/>
        <p:txBody>
          <a:bodyPr/>
          <a:lstStyle/>
          <a:p>
            <a:r>
              <a:rPr lang="en-AU" smtClean="0">
                <a:solidFill>
                  <a:srgbClr val="04617B">
                    <a:shade val="90000"/>
                  </a:srgbClr>
                </a:solidFill>
              </a:rPr>
              <a:t>Biosolve Environmental (Aust) Pty Ltd</a:t>
            </a:r>
            <a:endParaRPr lang="en-AU">
              <a:solidFill>
                <a:srgbClr val="04617B">
                  <a:shade val="90000"/>
                </a:srgbClr>
              </a:solidFill>
            </a:endParaRPr>
          </a:p>
        </p:txBody>
      </p:sp>
      <p:sp>
        <p:nvSpPr>
          <p:cNvPr id="7" name="Slide Number Placeholder 6"/>
          <p:cNvSpPr>
            <a:spLocks noGrp="1"/>
          </p:cNvSpPr>
          <p:nvPr>
            <p:ph type="sldNum" sz="quarter" idx="12"/>
          </p:nvPr>
        </p:nvSpPr>
        <p:spPr>
          <a:xfrm>
            <a:off x="6057900" y="8475146"/>
            <a:ext cx="457200" cy="486833"/>
          </a:xfrm>
        </p:spPr>
        <p:txBody>
          <a:bodyPr/>
          <a:lstStyle/>
          <a:p>
            <a:fld id="{38CBF3CE-26C5-42D7-ACC0-51BB729A4AD3}" type="slidenum">
              <a:rPr lang="en-AU" smtClean="0">
                <a:solidFill>
                  <a:srgbClr val="04617B">
                    <a:shade val="90000"/>
                  </a:srgbClr>
                </a:solidFill>
              </a:rPr>
              <a:pPr/>
              <a:t>‹#›</a:t>
            </a:fld>
            <a:endParaRPr lang="en-AU">
              <a:solidFill>
                <a:srgbClr val="04617B">
                  <a:shade val="90000"/>
                </a:srgbClr>
              </a:solidFill>
            </a:endParaRPr>
          </a:p>
        </p:txBody>
      </p:sp>
      <p:sp>
        <p:nvSpPr>
          <p:cNvPr id="3" name="Picture Placeholder 2"/>
          <p:cNvSpPr>
            <a:spLocks noGrp="1"/>
          </p:cNvSpPr>
          <p:nvPr>
            <p:ph type="pic" idx="1"/>
          </p:nvPr>
        </p:nvSpPr>
        <p:spPr>
          <a:xfrm rot="420000">
            <a:off x="2614345" y="1599356"/>
            <a:ext cx="3463290" cy="524256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7144" y="7755468"/>
            <a:ext cx="6872288" cy="1388533"/>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3286127" y="8293103"/>
            <a:ext cx="3571875" cy="850900"/>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xmlns="" val="17173265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BD45C3F-C75F-41D3-8B78-B5D4B430F039}" type="datetime1">
              <a:rPr lang="en-AU" smtClean="0">
                <a:solidFill>
                  <a:srgbClr val="04617B">
                    <a:shade val="90000"/>
                  </a:srgbClr>
                </a:solidFill>
              </a:rPr>
              <a:pPr/>
              <a:t>18/07/2014</a:t>
            </a:fld>
            <a:endParaRPr lang="en-AU">
              <a:solidFill>
                <a:srgbClr val="04617B">
                  <a:shade val="90000"/>
                </a:srgbClr>
              </a:solidFill>
            </a:endParaRPr>
          </a:p>
        </p:txBody>
      </p:sp>
      <p:sp>
        <p:nvSpPr>
          <p:cNvPr id="5" name="Footer Placeholder 4"/>
          <p:cNvSpPr>
            <a:spLocks noGrp="1"/>
          </p:cNvSpPr>
          <p:nvPr>
            <p:ph type="ftr" sz="quarter" idx="11"/>
          </p:nvPr>
        </p:nvSpPr>
        <p:spPr/>
        <p:txBody>
          <a:bodyPr/>
          <a:lstStyle/>
          <a:p>
            <a:r>
              <a:rPr lang="en-AU" smtClean="0">
                <a:solidFill>
                  <a:srgbClr val="04617B">
                    <a:shade val="90000"/>
                  </a:srgbClr>
                </a:solidFill>
              </a:rPr>
              <a:t>Biosolve Environmental (Aust) Pty Ltd</a:t>
            </a:r>
            <a:endParaRPr lang="en-AU">
              <a:solidFill>
                <a:srgbClr val="04617B">
                  <a:shade val="90000"/>
                </a:srgbClr>
              </a:solidFill>
            </a:endParaRPr>
          </a:p>
        </p:txBody>
      </p:sp>
      <p:sp>
        <p:nvSpPr>
          <p:cNvPr id="6" name="Slide Number Placeholder 5"/>
          <p:cNvSpPr>
            <a:spLocks noGrp="1"/>
          </p:cNvSpPr>
          <p:nvPr>
            <p:ph type="sldNum" sz="quarter" idx="12"/>
          </p:nvPr>
        </p:nvSpPr>
        <p:spPr/>
        <p:txBody>
          <a:bodyPr/>
          <a:lstStyle/>
          <a:p>
            <a:fld id="{38CBF3CE-26C5-42D7-ACC0-51BB729A4AD3}" type="slidenum">
              <a:rPr lang="en-AU" smtClean="0">
                <a:solidFill>
                  <a:srgbClr val="04617B">
                    <a:shade val="90000"/>
                  </a:srgbClr>
                </a:solidFill>
              </a:rPr>
              <a:pPr/>
              <a:t>‹#›</a:t>
            </a:fld>
            <a:endParaRPr lang="en-AU">
              <a:solidFill>
                <a:srgbClr val="04617B">
                  <a:shade val="90000"/>
                </a:srgbClr>
              </a:solidFill>
            </a:endParaRPr>
          </a:p>
        </p:txBody>
      </p:sp>
    </p:spTree>
    <p:extLst>
      <p:ext uri="{BB962C8B-B14F-4D97-AF65-F5344CB8AC3E}">
        <p14:creationId xmlns:p14="http://schemas.microsoft.com/office/powerpoint/2010/main" xmlns="" val="23438977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1219214"/>
            <a:ext cx="1543050" cy="6949017"/>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342900" y="1219214"/>
            <a:ext cx="4514850" cy="6949017"/>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D834D05-CFE9-4056-81DB-BA048630D5A0}" type="datetime1">
              <a:rPr lang="en-AU" smtClean="0">
                <a:solidFill>
                  <a:srgbClr val="04617B">
                    <a:shade val="90000"/>
                  </a:srgbClr>
                </a:solidFill>
              </a:rPr>
              <a:pPr/>
              <a:t>18/07/2014</a:t>
            </a:fld>
            <a:endParaRPr lang="en-AU">
              <a:solidFill>
                <a:srgbClr val="04617B">
                  <a:shade val="90000"/>
                </a:srgbClr>
              </a:solidFill>
            </a:endParaRPr>
          </a:p>
        </p:txBody>
      </p:sp>
      <p:sp>
        <p:nvSpPr>
          <p:cNvPr id="5" name="Footer Placeholder 4"/>
          <p:cNvSpPr>
            <a:spLocks noGrp="1"/>
          </p:cNvSpPr>
          <p:nvPr>
            <p:ph type="ftr" sz="quarter" idx="11"/>
          </p:nvPr>
        </p:nvSpPr>
        <p:spPr/>
        <p:txBody>
          <a:bodyPr/>
          <a:lstStyle/>
          <a:p>
            <a:r>
              <a:rPr lang="en-AU" smtClean="0">
                <a:solidFill>
                  <a:srgbClr val="04617B">
                    <a:shade val="90000"/>
                  </a:srgbClr>
                </a:solidFill>
              </a:rPr>
              <a:t>Biosolve Environmental (Aust) Pty Ltd</a:t>
            </a:r>
            <a:endParaRPr lang="en-AU">
              <a:solidFill>
                <a:srgbClr val="04617B">
                  <a:shade val="90000"/>
                </a:srgbClr>
              </a:solidFill>
            </a:endParaRPr>
          </a:p>
        </p:txBody>
      </p:sp>
      <p:sp>
        <p:nvSpPr>
          <p:cNvPr id="6" name="Slide Number Placeholder 5"/>
          <p:cNvSpPr>
            <a:spLocks noGrp="1"/>
          </p:cNvSpPr>
          <p:nvPr>
            <p:ph type="sldNum" sz="quarter" idx="12"/>
          </p:nvPr>
        </p:nvSpPr>
        <p:spPr/>
        <p:txBody>
          <a:bodyPr/>
          <a:lstStyle/>
          <a:p>
            <a:fld id="{38CBF3CE-26C5-42D7-ACC0-51BB729A4AD3}" type="slidenum">
              <a:rPr lang="en-AU" smtClean="0">
                <a:solidFill>
                  <a:srgbClr val="04617B">
                    <a:shade val="90000"/>
                  </a:srgbClr>
                </a:solidFill>
              </a:rPr>
              <a:pPr/>
              <a:t>‹#›</a:t>
            </a:fld>
            <a:endParaRPr lang="en-AU">
              <a:solidFill>
                <a:srgbClr val="04617B">
                  <a:shade val="90000"/>
                </a:srgbClr>
              </a:solidFill>
            </a:endParaRPr>
          </a:p>
        </p:txBody>
      </p:sp>
    </p:spTree>
    <p:extLst>
      <p:ext uri="{BB962C8B-B14F-4D97-AF65-F5344CB8AC3E}">
        <p14:creationId xmlns:p14="http://schemas.microsoft.com/office/powerpoint/2010/main" xmlns="" val="30229320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6858000" cy="9144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48985" y="93007"/>
            <a:ext cx="6760029" cy="8922935"/>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971550" y="4267200"/>
            <a:ext cx="4800600" cy="21336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B36B8E1-5EA0-476D-971E-B29C21499094}" type="datetime1">
              <a:rPr lang="en-AU" smtClean="0"/>
              <a:pPr/>
              <a:t>18/07/2014</a:t>
            </a:fld>
            <a:endParaRPr lang="en-AU"/>
          </a:p>
        </p:txBody>
      </p:sp>
      <p:sp>
        <p:nvSpPr>
          <p:cNvPr id="17" name="Footer Placeholder 16"/>
          <p:cNvSpPr>
            <a:spLocks noGrp="1"/>
          </p:cNvSpPr>
          <p:nvPr>
            <p:ph type="ftr" sz="quarter" idx="11"/>
          </p:nvPr>
        </p:nvSpPr>
        <p:spPr/>
        <p:txBody>
          <a:bodyPr/>
          <a:lstStyle/>
          <a:p>
            <a:r>
              <a:rPr lang="en-AU" smtClean="0"/>
              <a:t>Biosolve Environmental (Aust) Pty Ltd</a:t>
            </a:r>
            <a:endParaRPr lang="en-AU"/>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8CBF3CE-26C5-42D7-ACC0-51BB729A4AD3}" type="slidenum">
              <a:rPr lang="en-AU" smtClean="0"/>
              <a:pPr/>
              <a:t>‹#›</a:t>
            </a:fld>
            <a:endParaRPr lang="en-AU"/>
          </a:p>
        </p:txBody>
      </p:sp>
      <p:sp>
        <p:nvSpPr>
          <p:cNvPr id="7" name="Rectangle 6"/>
          <p:cNvSpPr/>
          <p:nvPr/>
        </p:nvSpPr>
        <p:spPr>
          <a:xfrm>
            <a:off x="47199" y="1932405"/>
            <a:ext cx="6766153" cy="203646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7199" y="1862294"/>
            <a:ext cx="6766153" cy="160773"/>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47199" y="3968865"/>
            <a:ext cx="6766153" cy="147376"/>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342900" y="2007908"/>
            <a:ext cx="6172200" cy="1960033"/>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0EE62BF-9EEC-4255-BF92-C8839D817102}" type="datetime1">
              <a:rPr lang="en-AU" smtClean="0"/>
              <a:pPr/>
              <a:t>18/07/2014</a:t>
            </a:fld>
            <a:endParaRPr lang="en-AU"/>
          </a:p>
        </p:txBody>
      </p:sp>
      <p:sp>
        <p:nvSpPr>
          <p:cNvPr id="5" name="Footer Placeholder 4"/>
          <p:cNvSpPr>
            <a:spLocks noGrp="1"/>
          </p:cNvSpPr>
          <p:nvPr>
            <p:ph type="ftr" sz="quarter" idx="11"/>
          </p:nvPr>
        </p:nvSpPr>
        <p:spPr/>
        <p:txBody>
          <a:bodyPr/>
          <a:lstStyle/>
          <a:p>
            <a:r>
              <a:rPr lang="en-AU" smtClean="0"/>
              <a:t>Biosolve Environmental (Aust) Pty Ltd</a:t>
            </a:r>
            <a:endParaRPr lang="en-AU"/>
          </a:p>
        </p:txBody>
      </p:sp>
      <p:sp>
        <p:nvSpPr>
          <p:cNvPr id="6" name="Slide Number Placeholder 5"/>
          <p:cNvSpPr>
            <a:spLocks noGrp="1"/>
          </p:cNvSpPr>
          <p:nvPr>
            <p:ph type="sldNum" sz="quarter" idx="12"/>
          </p:nvPr>
        </p:nvSpPr>
        <p:spPr/>
        <p:txBody>
          <a:bodyPr/>
          <a:lstStyle/>
          <a:p>
            <a:fld id="{38CBF3CE-26C5-42D7-ACC0-51BB729A4AD3}" type="slidenum">
              <a:rPr lang="en-AU" smtClean="0"/>
              <a:pPr/>
              <a:t>‹#›</a:t>
            </a:fld>
            <a:endParaRPr lang="en-AU"/>
          </a:p>
        </p:txBody>
      </p:sp>
      <p:sp>
        <p:nvSpPr>
          <p:cNvPr id="8" name="Content Placeholder 7"/>
          <p:cNvSpPr>
            <a:spLocks noGrp="1"/>
          </p:cNvSpPr>
          <p:nvPr>
            <p:ph sz="quarter" idx="1"/>
          </p:nvPr>
        </p:nvSpPr>
        <p:spPr>
          <a:xfrm>
            <a:off x="685800" y="1930400"/>
            <a:ext cx="5829300" cy="6096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6858000" cy="9144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48985" y="93007"/>
            <a:ext cx="6760029" cy="8922935"/>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541735" y="1270001"/>
            <a:ext cx="5829300" cy="1816100"/>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41735" y="3397251"/>
            <a:ext cx="5829300" cy="1784349"/>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9872B1D-DF88-46A0-829B-3B586C6B330E}" type="datetime1">
              <a:rPr lang="en-AU" smtClean="0"/>
              <a:pPr/>
              <a:t>18/07/2014</a:t>
            </a:fld>
            <a:endParaRPr lang="en-AU"/>
          </a:p>
        </p:txBody>
      </p:sp>
      <p:sp>
        <p:nvSpPr>
          <p:cNvPr id="5" name="Footer Placeholder 4"/>
          <p:cNvSpPr>
            <a:spLocks noGrp="1"/>
          </p:cNvSpPr>
          <p:nvPr>
            <p:ph type="ftr" sz="quarter" idx="11"/>
          </p:nvPr>
        </p:nvSpPr>
        <p:spPr>
          <a:xfrm>
            <a:off x="600075" y="8229600"/>
            <a:ext cx="3000375" cy="609600"/>
          </a:xfrm>
        </p:spPr>
        <p:txBody>
          <a:bodyPr/>
          <a:lstStyle/>
          <a:p>
            <a:r>
              <a:rPr lang="en-AU" smtClean="0"/>
              <a:t>Biosolve Environmental (Aust) Pty Ltd</a:t>
            </a:r>
            <a:endParaRPr lang="en-AU"/>
          </a:p>
        </p:txBody>
      </p:sp>
      <p:sp>
        <p:nvSpPr>
          <p:cNvPr id="7" name="Rectangle 6"/>
          <p:cNvSpPr/>
          <p:nvPr/>
        </p:nvSpPr>
        <p:spPr>
          <a:xfrm flipV="1">
            <a:off x="52060" y="3169107"/>
            <a:ext cx="6760136" cy="12192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51860" y="3121967"/>
            <a:ext cx="6760336" cy="6095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1230" y="3291840"/>
            <a:ext cx="6760966" cy="6096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09728" y="8278368"/>
            <a:ext cx="342900" cy="609600"/>
          </a:xfrm>
        </p:spPr>
        <p:txBody>
          <a:bodyPr/>
          <a:lstStyle/>
          <a:p>
            <a:fld id="{38CBF3CE-26C5-42D7-ACC0-51BB729A4AD3}" type="slidenum">
              <a:rPr lang="en-AU" smtClean="0"/>
              <a:pPr/>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A4AACA3-C04D-44C9-8C9F-1BB0C0E73113}" type="datetime1">
              <a:rPr lang="en-AU" smtClean="0"/>
              <a:pPr/>
              <a:t>18/07/2014</a:t>
            </a:fld>
            <a:endParaRPr lang="en-AU"/>
          </a:p>
        </p:txBody>
      </p:sp>
      <p:sp>
        <p:nvSpPr>
          <p:cNvPr id="6" name="Footer Placeholder 5"/>
          <p:cNvSpPr>
            <a:spLocks noGrp="1"/>
          </p:cNvSpPr>
          <p:nvPr>
            <p:ph type="ftr" sz="quarter" idx="11"/>
          </p:nvPr>
        </p:nvSpPr>
        <p:spPr/>
        <p:txBody>
          <a:bodyPr/>
          <a:lstStyle/>
          <a:p>
            <a:r>
              <a:rPr lang="en-AU" smtClean="0"/>
              <a:t>Biosolve Environmental (Aust) Pty Ltd</a:t>
            </a:r>
            <a:endParaRPr lang="en-AU"/>
          </a:p>
        </p:txBody>
      </p:sp>
      <p:sp>
        <p:nvSpPr>
          <p:cNvPr id="7" name="Slide Number Placeholder 6"/>
          <p:cNvSpPr>
            <a:spLocks noGrp="1"/>
          </p:cNvSpPr>
          <p:nvPr>
            <p:ph type="sldNum" sz="quarter" idx="12"/>
          </p:nvPr>
        </p:nvSpPr>
        <p:spPr/>
        <p:txBody>
          <a:bodyPr/>
          <a:lstStyle/>
          <a:p>
            <a:fld id="{38CBF3CE-26C5-42D7-ACC0-51BB729A4AD3}" type="slidenum">
              <a:rPr lang="en-AU" smtClean="0"/>
              <a:pPr/>
              <a:t>‹#›</a:t>
            </a:fld>
            <a:endParaRPr lang="en-AU"/>
          </a:p>
        </p:txBody>
      </p:sp>
      <p:sp>
        <p:nvSpPr>
          <p:cNvPr id="9" name="Content Placeholder 8"/>
          <p:cNvSpPr>
            <a:spLocks noGrp="1"/>
          </p:cNvSpPr>
          <p:nvPr>
            <p:ph sz="quarter" idx="1"/>
          </p:nvPr>
        </p:nvSpPr>
        <p:spPr>
          <a:xfrm>
            <a:off x="685800" y="1930400"/>
            <a:ext cx="2811780" cy="6096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3700463" y="1930400"/>
            <a:ext cx="2811780" cy="6096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5800" y="364067"/>
            <a:ext cx="5829300" cy="1524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1930400"/>
            <a:ext cx="2800350" cy="1016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3714750" y="1930400"/>
            <a:ext cx="2800350" cy="1016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90A632F-9B90-4837-8FB7-1FC0DC661678}" type="datetime1">
              <a:rPr lang="en-AU" smtClean="0"/>
              <a:pPr/>
              <a:t>18/07/2014</a:t>
            </a:fld>
            <a:endParaRPr lang="en-AU"/>
          </a:p>
        </p:txBody>
      </p:sp>
      <p:sp>
        <p:nvSpPr>
          <p:cNvPr id="8" name="Footer Placeholder 7"/>
          <p:cNvSpPr>
            <a:spLocks noGrp="1"/>
          </p:cNvSpPr>
          <p:nvPr>
            <p:ph type="ftr" sz="quarter" idx="11"/>
          </p:nvPr>
        </p:nvSpPr>
        <p:spPr/>
        <p:txBody>
          <a:bodyPr/>
          <a:lstStyle/>
          <a:p>
            <a:r>
              <a:rPr lang="en-AU" smtClean="0"/>
              <a:t>Biosolve Environmental (Aust) Pty Ltd</a:t>
            </a:r>
            <a:endParaRPr lang="en-AU"/>
          </a:p>
        </p:txBody>
      </p:sp>
      <p:sp>
        <p:nvSpPr>
          <p:cNvPr id="9" name="Slide Number Placeholder 8"/>
          <p:cNvSpPr>
            <a:spLocks noGrp="1"/>
          </p:cNvSpPr>
          <p:nvPr>
            <p:ph type="sldNum" sz="quarter" idx="12"/>
          </p:nvPr>
        </p:nvSpPr>
        <p:spPr/>
        <p:txBody>
          <a:bodyPr/>
          <a:lstStyle/>
          <a:p>
            <a:fld id="{38CBF3CE-26C5-42D7-ACC0-51BB729A4AD3}" type="slidenum">
              <a:rPr lang="en-AU" smtClean="0"/>
              <a:pPr/>
              <a:t>‹#›</a:t>
            </a:fld>
            <a:endParaRPr lang="en-AU"/>
          </a:p>
        </p:txBody>
      </p:sp>
      <p:sp>
        <p:nvSpPr>
          <p:cNvPr id="11" name="Content Placeholder 10"/>
          <p:cNvSpPr>
            <a:spLocks noGrp="1"/>
          </p:cNvSpPr>
          <p:nvPr>
            <p:ph sz="half" idx="2"/>
          </p:nvPr>
        </p:nvSpPr>
        <p:spPr>
          <a:xfrm>
            <a:off x="685800" y="2997200"/>
            <a:ext cx="2800350" cy="51816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3714750" y="2997200"/>
            <a:ext cx="2800350" cy="51816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BBBEB52-946B-49AB-B54B-AD9EAD224709}" type="datetime1">
              <a:rPr lang="en-AU" smtClean="0"/>
              <a:pPr/>
              <a:t>18/07/2014</a:t>
            </a:fld>
            <a:endParaRPr lang="en-AU"/>
          </a:p>
        </p:txBody>
      </p:sp>
      <p:sp>
        <p:nvSpPr>
          <p:cNvPr id="4" name="Footer Placeholder 3"/>
          <p:cNvSpPr>
            <a:spLocks noGrp="1"/>
          </p:cNvSpPr>
          <p:nvPr>
            <p:ph type="ftr" sz="quarter" idx="11"/>
          </p:nvPr>
        </p:nvSpPr>
        <p:spPr/>
        <p:txBody>
          <a:bodyPr/>
          <a:lstStyle/>
          <a:p>
            <a:r>
              <a:rPr lang="en-AU" smtClean="0"/>
              <a:t>Biosolve Environmental (Aust) Pty Ltd</a:t>
            </a:r>
            <a:endParaRPr lang="en-AU"/>
          </a:p>
        </p:txBody>
      </p:sp>
      <p:sp>
        <p:nvSpPr>
          <p:cNvPr id="5" name="Slide Number Placeholder 4"/>
          <p:cNvSpPr>
            <a:spLocks noGrp="1"/>
          </p:cNvSpPr>
          <p:nvPr>
            <p:ph type="sldNum" sz="quarter" idx="12"/>
          </p:nvPr>
        </p:nvSpPr>
        <p:spPr/>
        <p:txBody>
          <a:bodyPr/>
          <a:lstStyle/>
          <a:p>
            <a:fld id="{38CBF3CE-26C5-42D7-ACC0-51BB729A4AD3}"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AA4AACA3-C04D-44C9-8C9F-1BB0C0E73113}" type="datetime1">
              <a:rPr lang="en-AU" smtClean="0"/>
              <a:pPr/>
              <a:t>18/07/2014</a:t>
            </a:fld>
            <a:endParaRPr lang="en-AU"/>
          </a:p>
        </p:txBody>
      </p:sp>
      <p:sp>
        <p:nvSpPr>
          <p:cNvPr id="6" name="Footer Placeholder 5"/>
          <p:cNvSpPr>
            <a:spLocks noGrp="1"/>
          </p:cNvSpPr>
          <p:nvPr>
            <p:ph type="ftr" sz="quarter" idx="11"/>
          </p:nvPr>
        </p:nvSpPr>
        <p:spPr/>
        <p:txBody>
          <a:bodyPr/>
          <a:lstStyle/>
          <a:p>
            <a:r>
              <a:rPr lang="en-AU" smtClean="0">
                <a:solidFill>
                  <a:srgbClr val="94C600"/>
                </a:solidFill>
              </a:rPr>
              <a:t>Biosolve Environmental (Aust) Pty Ltd</a:t>
            </a:r>
            <a:endParaRPr lang="en-AU">
              <a:solidFill>
                <a:srgbClr val="94C600"/>
              </a:solidFill>
            </a:endParaRPr>
          </a:p>
        </p:txBody>
      </p:sp>
      <p:sp>
        <p:nvSpPr>
          <p:cNvPr id="7" name="Slide Number Placeholder 6"/>
          <p:cNvSpPr>
            <a:spLocks noGrp="1"/>
          </p:cNvSpPr>
          <p:nvPr>
            <p:ph type="sldNum" sz="quarter" idx="12"/>
          </p:nvPr>
        </p:nvSpPr>
        <p:spPr/>
        <p:txBody>
          <a:bodyPr/>
          <a:lstStyle/>
          <a:p>
            <a:fld id="{38CBF3CE-26C5-42D7-ACC0-51BB729A4AD3}" type="slidenum">
              <a:rPr lang="en-AU" smtClean="0"/>
              <a:pPr/>
              <a:t>‹#›</a:t>
            </a:fld>
            <a:endParaRPr lang="en-AU"/>
          </a:p>
        </p:txBody>
      </p:sp>
      <p:sp>
        <p:nvSpPr>
          <p:cNvPr id="9" name="Content Placeholder 8"/>
          <p:cNvSpPr>
            <a:spLocks noGrp="1"/>
          </p:cNvSpPr>
          <p:nvPr>
            <p:ph sz="quarter" idx="13"/>
          </p:nvPr>
        </p:nvSpPr>
        <p:spPr>
          <a:xfrm>
            <a:off x="781812" y="3084576"/>
            <a:ext cx="2564892" cy="46573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3483864" y="3084575"/>
            <a:ext cx="2564892" cy="46573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51589714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3CDC92-A4AC-4CFC-A37E-F455C57AEABD}" type="datetime1">
              <a:rPr lang="en-AU" smtClean="0"/>
              <a:pPr/>
              <a:t>18/07/2014</a:t>
            </a:fld>
            <a:endParaRPr lang="en-AU"/>
          </a:p>
        </p:txBody>
      </p:sp>
      <p:sp>
        <p:nvSpPr>
          <p:cNvPr id="3" name="Footer Placeholder 2"/>
          <p:cNvSpPr>
            <a:spLocks noGrp="1"/>
          </p:cNvSpPr>
          <p:nvPr>
            <p:ph type="ftr" sz="quarter" idx="11"/>
          </p:nvPr>
        </p:nvSpPr>
        <p:spPr/>
        <p:txBody>
          <a:bodyPr/>
          <a:lstStyle/>
          <a:p>
            <a:r>
              <a:rPr lang="en-AU" smtClean="0"/>
              <a:t>Biosolve Environmental (Aust) Pty Ltd</a:t>
            </a:r>
            <a:endParaRPr lang="en-AU"/>
          </a:p>
        </p:txBody>
      </p:sp>
      <p:sp>
        <p:nvSpPr>
          <p:cNvPr id="4" name="Slide Number Placeholder 3"/>
          <p:cNvSpPr>
            <a:spLocks noGrp="1"/>
          </p:cNvSpPr>
          <p:nvPr>
            <p:ph type="sldNum" sz="quarter" idx="12"/>
          </p:nvPr>
        </p:nvSpPr>
        <p:spPr/>
        <p:txBody>
          <a:bodyPr/>
          <a:lstStyle/>
          <a:p>
            <a:fld id="{38CBF3CE-26C5-42D7-ACC0-51BB729A4AD3}" type="slidenum">
              <a:rPr lang="en-AU" smtClean="0"/>
              <a:pPr/>
              <a:t>‹#›</a:t>
            </a:fld>
            <a:endParaRPr lang="en-A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6858000" cy="9144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48006" y="93007"/>
            <a:ext cx="6760029" cy="8924544"/>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685800" y="364067"/>
            <a:ext cx="5829300" cy="1524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2133600"/>
            <a:ext cx="1428750" cy="59944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EDE45B5-56F6-4C68-98AD-B91985A9D5F7}" type="datetime1">
              <a:rPr lang="en-AU" smtClean="0"/>
              <a:pPr/>
              <a:t>18/07/2014</a:t>
            </a:fld>
            <a:endParaRPr lang="en-AU"/>
          </a:p>
        </p:txBody>
      </p:sp>
      <p:sp>
        <p:nvSpPr>
          <p:cNvPr id="6" name="Footer Placeholder 5"/>
          <p:cNvSpPr>
            <a:spLocks noGrp="1"/>
          </p:cNvSpPr>
          <p:nvPr>
            <p:ph type="ftr" sz="quarter" idx="11"/>
          </p:nvPr>
        </p:nvSpPr>
        <p:spPr/>
        <p:txBody>
          <a:bodyPr/>
          <a:lstStyle/>
          <a:p>
            <a:r>
              <a:rPr lang="en-AU" smtClean="0"/>
              <a:t>Biosolve Environmental (Aust) Pty Ltd</a:t>
            </a:r>
            <a:endParaRPr lang="en-AU"/>
          </a:p>
        </p:txBody>
      </p:sp>
      <p:sp>
        <p:nvSpPr>
          <p:cNvPr id="7" name="Slide Number Placeholder 6"/>
          <p:cNvSpPr>
            <a:spLocks noGrp="1"/>
          </p:cNvSpPr>
          <p:nvPr>
            <p:ph type="sldNum" sz="quarter" idx="12"/>
          </p:nvPr>
        </p:nvSpPr>
        <p:spPr/>
        <p:txBody>
          <a:bodyPr/>
          <a:lstStyle/>
          <a:p>
            <a:fld id="{38CBF3CE-26C5-42D7-ACC0-51BB729A4AD3}" type="slidenum">
              <a:rPr lang="en-AU" smtClean="0"/>
              <a:pPr/>
              <a:t>‹#›</a:t>
            </a:fld>
            <a:endParaRPr lang="en-AU"/>
          </a:p>
        </p:txBody>
      </p:sp>
      <p:sp>
        <p:nvSpPr>
          <p:cNvPr id="11" name="Content Placeholder 10"/>
          <p:cNvSpPr>
            <a:spLocks noGrp="1"/>
          </p:cNvSpPr>
          <p:nvPr>
            <p:ph sz="quarter" idx="1"/>
          </p:nvPr>
        </p:nvSpPr>
        <p:spPr>
          <a:xfrm>
            <a:off x="2228850" y="2133600"/>
            <a:ext cx="4286250" cy="59944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6534067"/>
            <a:ext cx="5486400" cy="696384"/>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85800" y="7261100"/>
            <a:ext cx="5486400" cy="9144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0B4ECAC-811E-4DD6-8D8C-CFA8D0D5317A}" type="datetime1">
              <a:rPr lang="en-AU" smtClean="0"/>
              <a:pPr/>
              <a:t>18/07/2014</a:t>
            </a:fld>
            <a:endParaRPr lang="en-AU"/>
          </a:p>
        </p:txBody>
      </p:sp>
      <p:sp>
        <p:nvSpPr>
          <p:cNvPr id="6" name="Footer Placeholder 5"/>
          <p:cNvSpPr>
            <a:spLocks noGrp="1"/>
          </p:cNvSpPr>
          <p:nvPr>
            <p:ph type="ftr" sz="quarter" idx="11"/>
          </p:nvPr>
        </p:nvSpPr>
        <p:spPr>
          <a:xfrm>
            <a:off x="685800" y="8229600"/>
            <a:ext cx="2914650" cy="609600"/>
          </a:xfrm>
        </p:spPr>
        <p:txBody>
          <a:bodyPr/>
          <a:lstStyle/>
          <a:p>
            <a:r>
              <a:rPr lang="en-AU" smtClean="0"/>
              <a:t>Biosolve Environmental (Aust) Pty Ltd</a:t>
            </a:r>
            <a:endParaRPr lang="en-AU"/>
          </a:p>
        </p:txBody>
      </p:sp>
      <p:sp>
        <p:nvSpPr>
          <p:cNvPr id="7" name="Slide Number Placeholder 6"/>
          <p:cNvSpPr>
            <a:spLocks noGrp="1"/>
          </p:cNvSpPr>
          <p:nvPr>
            <p:ph type="sldNum" sz="quarter" idx="12"/>
          </p:nvPr>
        </p:nvSpPr>
        <p:spPr>
          <a:xfrm>
            <a:off x="109728" y="8278368"/>
            <a:ext cx="342900" cy="609600"/>
          </a:xfrm>
        </p:spPr>
        <p:txBody>
          <a:bodyPr/>
          <a:lstStyle/>
          <a:p>
            <a:fld id="{38CBF3CE-26C5-42D7-ACC0-51BB729A4AD3}" type="slidenum">
              <a:rPr lang="en-AU" smtClean="0"/>
              <a:pPr/>
              <a:t>‹#›</a:t>
            </a:fld>
            <a:endParaRPr lang="en-AU"/>
          </a:p>
        </p:txBody>
      </p:sp>
      <p:sp>
        <p:nvSpPr>
          <p:cNvPr id="11" name="Rectangle 10"/>
          <p:cNvSpPr/>
          <p:nvPr/>
        </p:nvSpPr>
        <p:spPr>
          <a:xfrm flipV="1">
            <a:off x="51230" y="6244740"/>
            <a:ext cx="6755130" cy="12192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51382" y="6200633"/>
            <a:ext cx="6754979" cy="6095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51383" y="6364299"/>
            <a:ext cx="6754978" cy="65076"/>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51231" y="88901"/>
            <a:ext cx="6751405" cy="6108700"/>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BD45C3F-C75F-41D3-8B78-B5D4B430F039}" type="datetime1">
              <a:rPr lang="en-AU" smtClean="0"/>
              <a:pPr/>
              <a:t>18/07/2014</a:t>
            </a:fld>
            <a:endParaRPr lang="en-AU"/>
          </a:p>
        </p:txBody>
      </p:sp>
      <p:sp>
        <p:nvSpPr>
          <p:cNvPr id="5" name="Footer Placeholder 4"/>
          <p:cNvSpPr>
            <a:spLocks noGrp="1"/>
          </p:cNvSpPr>
          <p:nvPr>
            <p:ph type="ftr" sz="quarter" idx="11"/>
          </p:nvPr>
        </p:nvSpPr>
        <p:spPr/>
        <p:txBody>
          <a:bodyPr/>
          <a:lstStyle/>
          <a:p>
            <a:r>
              <a:rPr lang="en-AU" smtClean="0"/>
              <a:t>Biosolve Environmental (Aust) Pty Ltd</a:t>
            </a:r>
            <a:endParaRPr lang="en-AU"/>
          </a:p>
        </p:txBody>
      </p:sp>
      <p:sp>
        <p:nvSpPr>
          <p:cNvPr id="6" name="Slide Number Placeholder 5"/>
          <p:cNvSpPr>
            <a:spLocks noGrp="1"/>
          </p:cNvSpPr>
          <p:nvPr>
            <p:ph type="sldNum" sz="quarter" idx="12"/>
          </p:nvPr>
        </p:nvSpPr>
        <p:spPr/>
        <p:txBody>
          <a:bodyPr/>
          <a:lstStyle/>
          <a:p>
            <a:fld id="{38CBF3CE-26C5-42D7-ACC0-51BB729A4AD3}" type="slidenum">
              <a:rPr lang="en-AU" smtClean="0"/>
              <a:pPr/>
              <a:t>‹#›</a:t>
            </a:fld>
            <a:endParaRPr lang="en-A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9"/>
            <a:ext cx="1508760" cy="780203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85800" y="366188"/>
            <a:ext cx="4171950" cy="780203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D834D05-CFE9-4056-81DB-BA048630D5A0}" type="datetime1">
              <a:rPr lang="en-AU" smtClean="0"/>
              <a:pPr/>
              <a:t>18/07/2014</a:t>
            </a:fld>
            <a:endParaRPr lang="en-AU"/>
          </a:p>
        </p:txBody>
      </p:sp>
      <p:sp>
        <p:nvSpPr>
          <p:cNvPr id="5" name="Footer Placeholder 4"/>
          <p:cNvSpPr>
            <a:spLocks noGrp="1"/>
          </p:cNvSpPr>
          <p:nvPr>
            <p:ph type="ftr" sz="quarter" idx="11"/>
          </p:nvPr>
        </p:nvSpPr>
        <p:spPr/>
        <p:txBody>
          <a:bodyPr/>
          <a:lstStyle/>
          <a:p>
            <a:r>
              <a:rPr lang="en-AU" smtClean="0"/>
              <a:t>Biosolve Environmental (Aust) Pty Ltd</a:t>
            </a:r>
            <a:endParaRPr lang="en-AU"/>
          </a:p>
        </p:txBody>
      </p:sp>
      <p:sp>
        <p:nvSpPr>
          <p:cNvPr id="6" name="Slide Number Placeholder 5"/>
          <p:cNvSpPr>
            <a:spLocks noGrp="1"/>
          </p:cNvSpPr>
          <p:nvPr>
            <p:ph type="sldNum" sz="quarter" idx="12"/>
          </p:nvPr>
        </p:nvSpPr>
        <p:spPr/>
        <p:txBody>
          <a:bodyPr/>
          <a:lstStyle/>
          <a:p>
            <a:fld id="{38CBF3CE-26C5-42D7-ACC0-51BB729A4AD3}"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9083" y="3088012"/>
            <a:ext cx="2292861" cy="853016"/>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81291" y="3966282"/>
            <a:ext cx="2564892" cy="37810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758880" y="3088013"/>
            <a:ext cx="2291788" cy="853016"/>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864" y="3966282"/>
            <a:ext cx="2564892" cy="37810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90A632F-9B90-4837-8FB7-1FC0DC661678}" type="datetime1">
              <a:rPr lang="en-AU" smtClean="0"/>
              <a:pPr/>
              <a:t>18/07/2014</a:t>
            </a:fld>
            <a:endParaRPr lang="en-AU"/>
          </a:p>
        </p:txBody>
      </p:sp>
      <p:sp>
        <p:nvSpPr>
          <p:cNvPr id="8" name="Footer Placeholder 7"/>
          <p:cNvSpPr>
            <a:spLocks noGrp="1"/>
          </p:cNvSpPr>
          <p:nvPr>
            <p:ph type="ftr" sz="quarter" idx="11"/>
          </p:nvPr>
        </p:nvSpPr>
        <p:spPr/>
        <p:txBody>
          <a:bodyPr/>
          <a:lstStyle/>
          <a:p>
            <a:r>
              <a:rPr lang="en-AU" smtClean="0">
                <a:solidFill>
                  <a:srgbClr val="94C600"/>
                </a:solidFill>
              </a:rPr>
              <a:t>Biosolve Environmental (Aust) Pty Ltd</a:t>
            </a:r>
            <a:endParaRPr lang="en-AU">
              <a:solidFill>
                <a:srgbClr val="94C600"/>
              </a:solidFill>
            </a:endParaRPr>
          </a:p>
        </p:txBody>
      </p:sp>
      <p:sp>
        <p:nvSpPr>
          <p:cNvPr id="9" name="Slide Number Placeholder 8"/>
          <p:cNvSpPr>
            <a:spLocks noGrp="1"/>
          </p:cNvSpPr>
          <p:nvPr>
            <p:ph type="sldNum" sz="quarter" idx="12"/>
          </p:nvPr>
        </p:nvSpPr>
        <p:spPr/>
        <p:txBody>
          <a:bodyPr/>
          <a:lstStyle/>
          <a:p>
            <a:fld id="{38CBF3CE-26C5-42D7-ACC0-51BB729A4AD3}" type="slidenum">
              <a:rPr lang="en-AU" smtClean="0"/>
              <a:pPr/>
              <a:t>‹#›</a:t>
            </a:fld>
            <a:endParaRPr lang="en-AU"/>
          </a:p>
        </p:txBody>
      </p:sp>
    </p:spTree>
    <p:extLst>
      <p:ext uri="{BB962C8B-B14F-4D97-AF65-F5344CB8AC3E}">
        <p14:creationId xmlns:p14="http://schemas.microsoft.com/office/powerpoint/2010/main" xmlns="" val="2098091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BBBEB52-946B-49AB-B54B-AD9EAD224709}" type="datetime1">
              <a:rPr lang="en-AU" smtClean="0"/>
              <a:pPr/>
              <a:t>18/07/2014</a:t>
            </a:fld>
            <a:endParaRPr lang="en-AU"/>
          </a:p>
        </p:txBody>
      </p:sp>
      <p:sp>
        <p:nvSpPr>
          <p:cNvPr id="4" name="Footer Placeholder 3"/>
          <p:cNvSpPr>
            <a:spLocks noGrp="1"/>
          </p:cNvSpPr>
          <p:nvPr>
            <p:ph type="ftr" sz="quarter" idx="11"/>
          </p:nvPr>
        </p:nvSpPr>
        <p:spPr/>
        <p:txBody>
          <a:bodyPr/>
          <a:lstStyle/>
          <a:p>
            <a:r>
              <a:rPr lang="en-AU" smtClean="0">
                <a:solidFill>
                  <a:srgbClr val="94C600"/>
                </a:solidFill>
              </a:rPr>
              <a:t>Biosolve Environmental (Aust) Pty Ltd</a:t>
            </a:r>
            <a:endParaRPr lang="en-AU">
              <a:solidFill>
                <a:srgbClr val="94C600"/>
              </a:solidFill>
            </a:endParaRPr>
          </a:p>
        </p:txBody>
      </p:sp>
      <p:sp>
        <p:nvSpPr>
          <p:cNvPr id="5" name="Slide Number Placeholder 4"/>
          <p:cNvSpPr>
            <a:spLocks noGrp="1"/>
          </p:cNvSpPr>
          <p:nvPr>
            <p:ph type="sldNum" sz="quarter" idx="12"/>
          </p:nvPr>
        </p:nvSpPr>
        <p:spPr/>
        <p:txBody>
          <a:bodyPr/>
          <a:lstStyle/>
          <a:p>
            <a:fld id="{38CBF3CE-26C5-42D7-ACC0-51BB729A4AD3}" type="slidenum">
              <a:rPr lang="en-AU" smtClean="0"/>
              <a:pPr/>
              <a:t>‹#›</a:t>
            </a:fld>
            <a:endParaRPr lang="en-AU"/>
          </a:p>
        </p:txBody>
      </p:sp>
    </p:spTree>
    <p:extLst>
      <p:ext uri="{BB962C8B-B14F-4D97-AF65-F5344CB8AC3E}">
        <p14:creationId xmlns:p14="http://schemas.microsoft.com/office/powerpoint/2010/main" xmlns="" val="6155710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3CDC92-A4AC-4CFC-A37E-F455C57AEABD}" type="datetime1">
              <a:rPr lang="en-AU" smtClean="0"/>
              <a:pPr/>
              <a:t>18/07/2014</a:t>
            </a:fld>
            <a:endParaRPr lang="en-AU"/>
          </a:p>
        </p:txBody>
      </p:sp>
      <p:sp>
        <p:nvSpPr>
          <p:cNvPr id="3" name="Footer Placeholder 2"/>
          <p:cNvSpPr>
            <a:spLocks noGrp="1"/>
          </p:cNvSpPr>
          <p:nvPr>
            <p:ph type="ftr" sz="quarter" idx="11"/>
          </p:nvPr>
        </p:nvSpPr>
        <p:spPr/>
        <p:txBody>
          <a:bodyPr/>
          <a:lstStyle/>
          <a:p>
            <a:r>
              <a:rPr lang="en-AU" smtClean="0">
                <a:solidFill>
                  <a:srgbClr val="94C600"/>
                </a:solidFill>
              </a:rPr>
              <a:t>Biosolve Environmental (Aust) Pty Ltd</a:t>
            </a:r>
            <a:endParaRPr lang="en-AU">
              <a:solidFill>
                <a:srgbClr val="94C600"/>
              </a:solidFill>
            </a:endParaRPr>
          </a:p>
        </p:txBody>
      </p:sp>
      <p:sp>
        <p:nvSpPr>
          <p:cNvPr id="4" name="Slide Number Placeholder 3"/>
          <p:cNvSpPr>
            <a:spLocks noGrp="1"/>
          </p:cNvSpPr>
          <p:nvPr>
            <p:ph type="sldNum" sz="quarter" idx="12"/>
          </p:nvPr>
        </p:nvSpPr>
        <p:spPr/>
        <p:txBody>
          <a:bodyPr/>
          <a:lstStyle/>
          <a:p>
            <a:fld id="{38CBF3CE-26C5-42D7-ACC0-51BB729A4AD3}" type="slidenum">
              <a:rPr lang="en-AU" smtClean="0"/>
              <a:pPr/>
              <a:t>‹#›</a:t>
            </a:fld>
            <a:endParaRPr lang="en-AU"/>
          </a:p>
        </p:txBody>
      </p:sp>
    </p:spTree>
    <p:extLst>
      <p:ext uri="{BB962C8B-B14F-4D97-AF65-F5344CB8AC3E}">
        <p14:creationId xmlns:p14="http://schemas.microsoft.com/office/powerpoint/2010/main" xmlns="" val="410237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286802" y="0"/>
            <a:ext cx="7449249" cy="9144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6" name="Rectangle 45"/>
          <p:cNvSpPr/>
          <p:nvPr/>
        </p:nvSpPr>
        <p:spPr>
          <a:xfrm>
            <a:off x="3420932" y="-28681"/>
            <a:ext cx="2759337" cy="836245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Rectangle 56"/>
          <p:cNvSpPr/>
          <p:nvPr/>
        </p:nvSpPr>
        <p:spPr>
          <a:xfrm>
            <a:off x="3486822" y="-28680"/>
            <a:ext cx="2628900" cy="8319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Date Placeholder 4"/>
          <p:cNvSpPr>
            <a:spLocks noGrp="1"/>
          </p:cNvSpPr>
          <p:nvPr>
            <p:ph type="dt" sz="half" idx="10"/>
          </p:nvPr>
        </p:nvSpPr>
        <p:spPr/>
        <p:txBody>
          <a:bodyPr/>
          <a:lstStyle/>
          <a:p>
            <a:fld id="{2EDE45B5-56F6-4C68-98AD-B91985A9D5F7}" type="datetime1">
              <a:rPr lang="en-AU" smtClean="0"/>
              <a:pPr/>
              <a:t>18/07/2014</a:t>
            </a:fld>
            <a:endParaRPr lang="en-AU"/>
          </a:p>
        </p:txBody>
      </p:sp>
      <p:sp>
        <p:nvSpPr>
          <p:cNvPr id="7" name="Slide Number Placeholder 6"/>
          <p:cNvSpPr>
            <a:spLocks noGrp="1"/>
          </p:cNvSpPr>
          <p:nvPr>
            <p:ph type="sldNum" sz="quarter" idx="12"/>
          </p:nvPr>
        </p:nvSpPr>
        <p:spPr/>
        <p:txBody>
          <a:bodyPr/>
          <a:lstStyle/>
          <a:p>
            <a:fld id="{38CBF3CE-26C5-42D7-ACC0-51BB729A4AD3}" type="slidenum">
              <a:rPr lang="en-AU" smtClean="0"/>
              <a:pPr/>
              <a:t>‹#›</a:t>
            </a:fld>
            <a:endParaRPr lang="en-AU"/>
          </a:p>
        </p:txBody>
      </p:sp>
      <p:sp>
        <p:nvSpPr>
          <p:cNvPr id="58" name="Rectangle 57"/>
          <p:cNvSpPr/>
          <p:nvPr/>
        </p:nvSpPr>
        <p:spPr>
          <a:xfrm>
            <a:off x="679196" y="802511"/>
            <a:ext cx="2671693" cy="753126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Content Placeholder 2"/>
          <p:cNvSpPr>
            <a:spLocks noGrp="1"/>
          </p:cNvSpPr>
          <p:nvPr>
            <p:ph idx="1"/>
          </p:nvPr>
        </p:nvSpPr>
        <p:spPr>
          <a:xfrm>
            <a:off x="859421" y="1142036"/>
            <a:ext cx="2317830" cy="6867645"/>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3488167" y="8117713"/>
            <a:ext cx="2628900" cy="1089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Footer Placeholder 5"/>
          <p:cNvSpPr>
            <a:spLocks noGrp="1"/>
          </p:cNvSpPr>
          <p:nvPr>
            <p:ph type="ftr" sz="quarter" idx="11"/>
          </p:nvPr>
        </p:nvSpPr>
        <p:spPr>
          <a:xfrm>
            <a:off x="3481086" y="7633137"/>
            <a:ext cx="2620248" cy="486833"/>
          </a:xfrm>
        </p:spPr>
        <p:txBody>
          <a:bodyPr>
            <a:normAutofit/>
          </a:bodyPr>
          <a:lstStyle/>
          <a:p>
            <a:r>
              <a:rPr lang="en-AU" smtClean="0">
                <a:solidFill>
                  <a:srgbClr val="94C600"/>
                </a:solidFill>
              </a:rPr>
              <a:t>Biosolve Environmental (Aust) Pty Ltd</a:t>
            </a:r>
            <a:endParaRPr lang="en-AU">
              <a:solidFill>
                <a:srgbClr val="94C600"/>
              </a:solidFill>
            </a:endParaRPr>
          </a:p>
        </p:txBody>
      </p:sp>
      <p:sp>
        <p:nvSpPr>
          <p:cNvPr id="2" name="Title 1"/>
          <p:cNvSpPr>
            <a:spLocks noGrp="1"/>
          </p:cNvSpPr>
          <p:nvPr>
            <p:ph type="title"/>
          </p:nvPr>
        </p:nvSpPr>
        <p:spPr>
          <a:xfrm>
            <a:off x="3554876" y="3543269"/>
            <a:ext cx="2478429" cy="1950871"/>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3552444" y="5515992"/>
            <a:ext cx="2474088" cy="2023872"/>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393535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286802" y="0"/>
            <a:ext cx="7449249" cy="9144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94" name="Rectangle 93"/>
          <p:cNvSpPr/>
          <p:nvPr/>
        </p:nvSpPr>
        <p:spPr>
          <a:xfrm>
            <a:off x="3420932" y="-28681"/>
            <a:ext cx="2759337" cy="836245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1" name="Rectangle 100"/>
          <p:cNvSpPr/>
          <p:nvPr/>
        </p:nvSpPr>
        <p:spPr>
          <a:xfrm>
            <a:off x="3486822" y="-28680"/>
            <a:ext cx="2628900" cy="8319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2" name="Rectangle 101"/>
          <p:cNvSpPr/>
          <p:nvPr/>
        </p:nvSpPr>
        <p:spPr>
          <a:xfrm>
            <a:off x="679196" y="802511"/>
            <a:ext cx="2671693" cy="7531260"/>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5" name="Rectangle 104"/>
          <p:cNvSpPr/>
          <p:nvPr/>
        </p:nvSpPr>
        <p:spPr>
          <a:xfrm>
            <a:off x="3488167" y="8117713"/>
            <a:ext cx="2628900" cy="1089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3550818" y="3547872"/>
            <a:ext cx="2475738" cy="195072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753924" y="925060"/>
            <a:ext cx="2519717" cy="7290816"/>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550974" y="5510808"/>
            <a:ext cx="2475430" cy="202608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B4ECAC-811E-4DD6-8D8C-CFA8D0D5317A}" type="datetime1">
              <a:rPr lang="en-AU" smtClean="0"/>
              <a:pPr/>
              <a:t>18/07/2014</a:t>
            </a:fld>
            <a:endParaRPr lang="en-AU"/>
          </a:p>
        </p:txBody>
      </p:sp>
      <p:sp>
        <p:nvSpPr>
          <p:cNvPr id="6" name="Footer Placeholder 5"/>
          <p:cNvSpPr>
            <a:spLocks noGrp="1"/>
          </p:cNvSpPr>
          <p:nvPr>
            <p:ph type="ftr" sz="quarter" idx="11"/>
          </p:nvPr>
        </p:nvSpPr>
        <p:spPr>
          <a:xfrm>
            <a:off x="3481086" y="7633137"/>
            <a:ext cx="2620248" cy="486833"/>
          </a:xfrm>
        </p:spPr>
        <p:txBody>
          <a:bodyPr>
            <a:normAutofit/>
          </a:bodyPr>
          <a:lstStyle/>
          <a:p>
            <a:r>
              <a:rPr lang="en-AU" smtClean="0">
                <a:solidFill>
                  <a:srgbClr val="94C600"/>
                </a:solidFill>
              </a:rPr>
              <a:t>Biosolve Environmental (Aust) Pty Ltd</a:t>
            </a:r>
            <a:endParaRPr lang="en-AU">
              <a:solidFill>
                <a:srgbClr val="94C600"/>
              </a:solidFill>
            </a:endParaRPr>
          </a:p>
        </p:txBody>
      </p:sp>
      <p:sp>
        <p:nvSpPr>
          <p:cNvPr id="7" name="Slide Number Placeholder 6"/>
          <p:cNvSpPr>
            <a:spLocks noGrp="1"/>
          </p:cNvSpPr>
          <p:nvPr>
            <p:ph type="sldNum" sz="quarter" idx="12"/>
          </p:nvPr>
        </p:nvSpPr>
        <p:spPr/>
        <p:txBody>
          <a:bodyPr/>
          <a:lstStyle/>
          <a:p>
            <a:fld id="{38CBF3CE-26C5-42D7-ACC0-51BB729A4AD3}" type="slidenum">
              <a:rPr lang="en-AU" smtClean="0"/>
              <a:pPr/>
              <a:t>‹#›</a:t>
            </a:fld>
            <a:endParaRPr lang="en-AU"/>
          </a:p>
        </p:txBody>
      </p:sp>
    </p:spTree>
    <p:extLst>
      <p:ext uri="{BB962C8B-B14F-4D97-AF65-F5344CB8AC3E}">
        <p14:creationId xmlns:p14="http://schemas.microsoft.com/office/powerpoint/2010/main" xmlns="" val="180659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lumMod val="75000"/>
              </a:schemeClr>
            </a:gs>
            <a:gs pos="62000">
              <a:schemeClr val="bg2">
                <a:tint val="92000"/>
                <a:shade val="66000"/>
                <a:satMod val="110000"/>
                <a:lumMod val="80000"/>
              </a:schemeClr>
            </a:gs>
            <a:gs pos="100000">
              <a:schemeClr val="bg2">
                <a:tint val="89000"/>
                <a:shade val="62000"/>
                <a:satMod val="110000"/>
                <a:lumMod val="72000"/>
              </a:schemeClr>
            </a:gs>
          </a:gsLst>
          <a:lin ang="5400000" scaled="0"/>
          <a:tileRect/>
        </a:gradFill>
        <a:effectLst/>
      </p:bgPr>
    </p:bg>
    <p:spTree>
      <p:nvGrpSpPr>
        <p:cNvPr id="1" name=""/>
        <p:cNvGrpSpPr/>
        <p:nvPr/>
      </p:nvGrpSpPr>
      <p:grpSpPr>
        <a:xfrm>
          <a:off x="0" y="0"/>
          <a:ext cx="0" cy="0"/>
          <a:chOff x="0" y="0"/>
          <a:chExt cx="0" cy="0"/>
        </a:xfrm>
      </p:grpSpPr>
      <p:grpSp>
        <p:nvGrpSpPr>
          <p:cNvPr id="42" name="Group 41"/>
          <p:cNvGrpSpPr/>
          <p:nvPr/>
        </p:nvGrpSpPr>
        <p:grpSpPr>
          <a:xfrm>
            <a:off x="-228599" y="0"/>
            <a:ext cx="7449249" cy="9144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66" name="Rectangle 65"/>
          <p:cNvSpPr/>
          <p:nvPr/>
        </p:nvSpPr>
        <p:spPr>
          <a:xfrm>
            <a:off x="342900" y="444673"/>
            <a:ext cx="6172200" cy="8247529"/>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0" name="Rectangle 69"/>
          <p:cNvSpPr/>
          <p:nvPr/>
        </p:nvSpPr>
        <p:spPr>
          <a:xfrm>
            <a:off x="3420932" y="-28681"/>
            <a:ext cx="2759337" cy="932325"/>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1" name="Rectangle 70"/>
          <p:cNvSpPr/>
          <p:nvPr/>
        </p:nvSpPr>
        <p:spPr>
          <a:xfrm>
            <a:off x="3486822" y="-28680"/>
            <a:ext cx="2628900" cy="8319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782618" y="1370219"/>
            <a:ext cx="5268558" cy="1524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82619" y="3098203"/>
            <a:ext cx="5082988" cy="46786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498041" y="299346"/>
            <a:ext cx="1600200" cy="486833"/>
          </a:xfrm>
          <a:prstGeom prst="rect">
            <a:avLst/>
          </a:prstGeom>
        </p:spPr>
        <p:txBody>
          <a:bodyPr vert="horz" lIns="91440" tIns="45720" rIns="91440" bIns="45720" rtlCol="0" anchor="ctr"/>
          <a:lstStyle>
            <a:lvl1pPr algn="r">
              <a:defRPr sz="1200">
                <a:solidFill>
                  <a:srgbClr val="FEFEFE"/>
                </a:solidFill>
              </a:defRPr>
            </a:lvl1pPr>
          </a:lstStyle>
          <a:p>
            <a:fld id="{A1DADD43-F4F0-455F-9FFC-5A45CA01FF5B}" type="datetime1">
              <a:rPr lang="en-AU" smtClean="0"/>
              <a:pPr/>
              <a:t>18/07/2014</a:t>
            </a:fld>
            <a:endParaRPr lang="en-AU"/>
          </a:p>
        </p:txBody>
      </p:sp>
      <p:sp>
        <p:nvSpPr>
          <p:cNvPr id="5" name="Footer Placeholder 4"/>
          <p:cNvSpPr>
            <a:spLocks noGrp="1"/>
          </p:cNvSpPr>
          <p:nvPr>
            <p:ph type="ftr" sz="quarter" idx="3"/>
          </p:nvPr>
        </p:nvSpPr>
        <p:spPr>
          <a:xfrm>
            <a:off x="3481086" y="7802903"/>
            <a:ext cx="2626614" cy="486833"/>
          </a:xfrm>
          <a:prstGeom prst="rect">
            <a:avLst/>
          </a:prstGeom>
        </p:spPr>
        <p:txBody>
          <a:bodyPr vert="horz" lIns="91440" tIns="45720" rIns="91440" bIns="45720" rtlCol="0" anchor="ctr"/>
          <a:lstStyle>
            <a:lvl1pPr algn="r">
              <a:defRPr sz="1200">
                <a:solidFill>
                  <a:schemeClr val="accent1"/>
                </a:solidFill>
              </a:defRPr>
            </a:lvl1pPr>
          </a:lstStyle>
          <a:p>
            <a:r>
              <a:rPr lang="en-AU" smtClean="0">
                <a:solidFill>
                  <a:srgbClr val="94C600"/>
                </a:solidFill>
              </a:rPr>
              <a:t>Biosolve Environmental (Aust) Pty Ltd</a:t>
            </a:r>
            <a:endParaRPr lang="en-AU">
              <a:solidFill>
                <a:srgbClr val="94C600"/>
              </a:solidFill>
            </a:endParaRPr>
          </a:p>
        </p:txBody>
      </p:sp>
      <p:sp>
        <p:nvSpPr>
          <p:cNvPr id="6" name="Slide Number Placeholder 5"/>
          <p:cNvSpPr>
            <a:spLocks noGrp="1"/>
          </p:cNvSpPr>
          <p:nvPr>
            <p:ph type="sldNum" sz="quarter" idx="4"/>
          </p:nvPr>
        </p:nvSpPr>
        <p:spPr>
          <a:xfrm>
            <a:off x="3486824" y="299345"/>
            <a:ext cx="999117" cy="486833"/>
          </a:xfrm>
          <a:prstGeom prst="rect">
            <a:avLst/>
          </a:prstGeom>
        </p:spPr>
        <p:txBody>
          <a:bodyPr vert="horz" lIns="91440" tIns="45720" rIns="91440" bIns="45720" rtlCol="0" anchor="ctr"/>
          <a:lstStyle>
            <a:lvl1pPr algn="l">
              <a:defRPr sz="1200">
                <a:solidFill>
                  <a:srgbClr val="FEFEFE"/>
                </a:solidFill>
              </a:defRPr>
            </a:lvl1pPr>
          </a:lstStyle>
          <a:p>
            <a:fld id="{38CBF3CE-26C5-42D7-ACC0-51BB729A4AD3}" type="slidenum">
              <a:rPr lang="en-AU" smtClean="0"/>
              <a:pPr/>
              <a:t>‹#›</a:t>
            </a:fld>
            <a:endParaRPr lang="en-AU"/>
          </a:p>
        </p:txBody>
      </p:sp>
    </p:spTree>
    <p:extLst>
      <p:ext uri="{BB962C8B-B14F-4D97-AF65-F5344CB8AC3E}">
        <p14:creationId xmlns:p14="http://schemas.microsoft.com/office/powerpoint/2010/main" xmlns="" val="287886521"/>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hf hdr="0" dt="0"/>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0"/>
            <a:ext cx="6172200" cy="21336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42900" y="2133606"/>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772515" y="8475140"/>
            <a:ext cx="1564481" cy="486833"/>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A1DADD43-F4F0-455F-9FFC-5A45CA01FF5B}" type="datetime1">
              <a:rPr lang="en-AU" smtClean="0">
                <a:solidFill>
                  <a:prstClr val="black">
                    <a:lumMod val="65000"/>
                    <a:lumOff val="35000"/>
                  </a:prstClr>
                </a:solidFill>
              </a:rPr>
              <a:pPr/>
              <a:t>18/07/2014</a:t>
            </a:fld>
            <a:endParaRPr lang="en-AU">
              <a:solidFill>
                <a:prstClr val="black">
                  <a:lumMod val="65000"/>
                  <a:lumOff val="35000"/>
                </a:prstClr>
              </a:solidFill>
            </a:endParaRPr>
          </a:p>
        </p:txBody>
      </p:sp>
      <p:sp>
        <p:nvSpPr>
          <p:cNvPr id="5" name="Footer Placeholder 4"/>
          <p:cNvSpPr>
            <a:spLocks noGrp="1"/>
          </p:cNvSpPr>
          <p:nvPr>
            <p:ph type="ftr" sz="quarter" idx="3"/>
          </p:nvPr>
        </p:nvSpPr>
        <p:spPr>
          <a:xfrm>
            <a:off x="494378" y="8475140"/>
            <a:ext cx="2135981" cy="486833"/>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AU" smtClean="0">
                <a:solidFill>
                  <a:srgbClr val="94C600"/>
                </a:solidFill>
              </a:rPr>
              <a:t>Biosolve Environmental (Aust) Pty Ltd</a:t>
            </a:r>
            <a:endParaRPr lang="en-AU">
              <a:solidFill>
                <a:srgbClr val="94C600"/>
              </a:solidFill>
            </a:endParaRPr>
          </a:p>
        </p:txBody>
      </p:sp>
      <p:sp>
        <p:nvSpPr>
          <p:cNvPr id="6" name="Slide Number Placeholder 5"/>
          <p:cNvSpPr>
            <a:spLocks noGrp="1"/>
          </p:cNvSpPr>
          <p:nvPr>
            <p:ph type="sldNum" sz="quarter" idx="4"/>
          </p:nvPr>
        </p:nvSpPr>
        <p:spPr>
          <a:xfrm>
            <a:off x="6407463" y="8475140"/>
            <a:ext cx="421481" cy="486833"/>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38CBF3CE-26C5-42D7-ACC0-51BB729A4AD3}" type="slidenum">
              <a:rPr lang="en-AU" smtClean="0">
                <a:solidFill>
                  <a:prstClr val="black">
                    <a:lumMod val="65000"/>
                    <a:lumOff val="35000"/>
                  </a:prstClr>
                </a:solidFill>
              </a:rPr>
              <a:pPr/>
              <a:t>‹#›</a:t>
            </a:fld>
            <a:endParaRPr lang="en-AU">
              <a:solidFill>
                <a:prstClr val="black">
                  <a:lumMod val="65000"/>
                  <a:lumOff val="35000"/>
                </a:prstClr>
              </a:solidFill>
            </a:endParaRPr>
          </a:p>
        </p:txBody>
      </p:sp>
      <p:sp>
        <p:nvSpPr>
          <p:cNvPr id="7" name="Oval 6"/>
          <p:cNvSpPr/>
          <p:nvPr/>
        </p:nvSpPr>
        <p:spPr>
          <a:xfrm>
            <a:off x="6343322" y="8665848"/>
            <a:ext cx="63579" cy="11302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426839" y="8665848"/>
            <a:ext cx="63579" cy="11302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2050263794"/>
      </p:ext>
    </p:extLst>
  </p:cSld>
  <p:clrMap bg1="lt1" tx1="dk1" bg2="lt2" tx2="dk2" accent1="accent1" accent2="accent2" accent3="accent3" accent4="accent4" accent5="accent5" accent6="accent6" hlink="hlink" folHlink="folHlink"/>
  <p:sldLayoutIdLst>
    <p:sldLayoutId id="2147484201" r:id="rId1"/>
    <p:sldLayoutId id="2147484202" r:id="rId2"/>
    <p:sldLayoutId id="2147484203" r:id="rId3"/>
    <p:sldLayoutId id="2147484204" r:id="rId4"/>
    <p:sldLayoutId id="2147484205" r:id="rId5"/>
    <p:sldLayoutId id="2147484206" r:id="rId6"/>
    <p:sldLayoutId id="2147484207" r:id="rId7"/>
    <p:sldLayoutId id="2147484208" r:id="rId8"/>
    <p:sldLayoutId id="2147484209" r:id="rId9"/>
    <p:sldLayoutId id="2147484210" r:id="rId10"/>
    <p:sldLayoutId id="2147484211" r:id="rId11"/>
  </p:sldLayoutIdLst>
  <p:hf hd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7144" y="-9525"/>
            <a:ext cx="6872288" cy="1388533"/>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3286127" y="-9525"/>
            <a:ext cx="3571875" cy="850900"/>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342900" y="938784"/>
            <a:ext cx="6172200" cy="1524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342900" y="2580640"/>
            <a:ext cx="6172200" cy="5852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342900" y="8475146"/>
            <a:ext cx="1600200" cy="486833"/>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1DADD43-F4F0-455F-9FFC-5A45CA01FF5B}" type="datetime1">
              <a:rPr lang="en-AU" smtClean="0">
                <a:solidFill>
                  <a:srgbClr val="04617B">
                    <a:shade val="90000"/>
                  </a:srgbClr>
                </a:solidFill>
              </a:rPr>
              <a:pPr/>
              <a:t>18/07/2014</a:t>
            </a:fld>
            <a:endParaRPr lang="en-AU">
              <a:solidFill>
                <a:srgbClr val="04617B">
                  <a:shade val="90000"/>
                </a:srgbClr>
              </a:solidFill>
            </a:endParaRPr>
          </a:p>
        </p:txBody>
      </p:sp>
      <p:sp>
        <p:nvSpPr>
          <p:cNvPr id="22" name="Footer Placeholder 21"/>
          <p:cNvSpPr>
            <a:spLocks noGrp="1"/>
          </p:cNvSpPr>
          <p:nvPr>
            <p:ph type="ftr" sz="quarter" idx="3"/>
          </p:nvPr>
        </p:nvSpPr>
        <p:spPr>
          <a:xfrm>
            <a:off x="2000250" y="8475146"/>
            <a:ext cx="2514600" cy="486833"/>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en-AU" smtClean="0">
                <a:solidFill>
                  <a:srgbClr val="94C600"/>
                </a:solidFill>
              </a:rPr>
              <a:t>Biosolve Environmental (Aust) Pty Ltd</a:t>
            </a:r>
            <a:endParaRPr lang="en-AU">
              <a:solidFill>
                <a:srgbClr val="94C600"/>
              </a:solidFill>
            </a:endParaRPr>
          </a:p>
        </p:txBody>
      </p:sp>
      <p:sp>
        <p:nvSpPr>
          <p:cNvPr id="18" name="Slide Number Placeholder 17"/>
          <p:cNvSpPr>
            <a:spLocks noGrp="1"/>
          </p:cNvSpPr>
          <p:nvPr>
            <p:ph type="sldNum" sz="quarter" idx="4"/>
          </p:nvPr>
        </p:nvSpPr>
        <p:spPr>
          <a:xfrm>
            <a:off x="5943600" y="8475146"/>
            <a:ext cx="571500" cy="486833"/>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8CBF3CE-26C5-42D7-ACC0-51BB729A4AD3}" type="slidenum">
              <a:rPr lang="en-AU" smtClean="0">
                <a:solidFill>
                  <a:srgbClr val="04617B">
                    <a:shade val="90000"/>
                  </a:srgbClr>
                </a:solidFill>
              </a:rPr>
              <a:pPr/>
              <a:t>‹#›</a:t>
            </a:fld>
            <a:endParaRPr lang="en-AU">
              <a:solidFill>
                <a:srgbClr val="04617B">
                  <a:shade val="90000"/>
                </a:srgbClr>
              </a:solidFill>
            </a:endParaRPr>
          </a:p>
        </p:txBody>
      </p:sp>
      <p:grpSp>
        <p:nvGrpSpPr>
          <p:cNvPr id="2" name="Group 1"/>
          <p:cNvGrpSpPr/>
          <p:nvPr/>
        </p:nvGrpSpPr>
        <p:grpSpPr>
          <a:xfrm>
            <a:off x="-14263" y="269877"/>
            <a:ext cx="6885411" cy="865632"/>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grpSp>
    </p:spTree>
    <p:extLst>
      <p:ext uri="{BB962C8B-B14F-4D97-AF65-F5344CB8AC3E}">
        <p14:creationId xmlns:p14="http://schemas.microsoft.com/office/powerpoint/2010/main" xmlns="" val="667218470"/>
      </p:ext>
    </p:extLst>
  </p:cSld>
  <p:clrMap bg1="lt1" tx1="dk1" bg2="lt2" tx2="dk2" accent1="accent1" accent2="accent2" accent3="accent3" accent4="accent4" accent5="accent5" accent6="accent6" hlink="hlink" folHlink="folHlink"/>
  <p:sldLayoutIdLst>
    <p:sldLayoutId id="2147484237" r:id="rId1"/>
    <p:sldLayoutId id="2147484238" r:id="rId2"/>
    <p:sldLayoutId id="2147484239" r:id="rId3"/>
    <p:sldLayoutId id="2147484240" r:id="rId4"/>
    <p:sldLayoutId id="2147484241" r:id="rId5"/>
    <p:sldLayoutId id="2147484242" r:id="rId6"/>
    <p:sldLayoutId id="2147484243" r:id="rId7"/>
    <p:sldLayoutId id="2147484244" r:id="rId8"/>
    <p:sldLayoutId id="2147484245" r:id="rId9"/>
    <p:sldLayoutId id="2147484246" r:id="rId10"/>
    <p:sldLayoutId id="2147484247" r:id="rId11"/>
  </p:sldLayoutIdLst>
  <p:hf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6858000" cy="9144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48006" y="93007"/>
            <a:ext cx="6760029" cy="8924544"/>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685800" y="366184"/>
            <a:ext cx="5829300" cy="1524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85800" y="1930400"/>
            <a:ext cx="5829300" cy="6096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629150" y="8255000"/>
            <a:ext cx="1857375" cy="635000"/>
          </a:xfrm>
          <a:prstGeom prst="rect">
            <a:avLst/>
          </a:prstGeom>
        </p:spPr>
        <p:txBody>
          <a:bodyPr anchor="ctr" anchorCtr="0"/>
          <a:lstStyle>
            <a:lvl1pPr algn="r" eaLnBrk="1" latinLnBrk="0" hangingPunct="1">
              <a:defRPr kumimoji="0" sz="1400">
                <a:solidFill>
                  <a:schemeClr val="tx2"/>
                </a:solidFill>
              </a:defRPr>
            </a:lvl1pPr>
          </a:lstStyle>
          <a:p>
            <a:fld id="{A1DADD43-F4F0-455F-9FFC-5A45CA01FF5B}" type="datetime1">
              <a:rPr lang="en-AU" smtClean="0"/>
              <a:pPr/>
              <a:t>18/07/2014</a:t>
            </a:fld>
            <a:endParaRPr lang="en-AU"/>
          </a:p>
        </p:txBody>
      </p:sp>
      <p:sp>
        <p:nvSpPr>
          <p:cNvPr id="3" name="Footer Placeholder 2"/>
          <p:cNvSpPr>
            <a:spLocks noGrp="1"/>
          </p:cNvSpPr>
          <p:nvPr>
            <p:ph type="ftr" sz="quarter" idx="3"/>
          </p:nvPr>
        </p:nvSpPr>
        <p:spPr>
          <a:xfrm>
            <a:off x="685800" y="8229600"/>
            <a:ext cx="2971800" cy="609600"/>
          </a:xfrm>
          <a:prstGeom prst="rect">
            <a:avLst/>
          </a:prstGeom>
        </p:spPr>
        <p:txBody>
          <a:bodyPr anchor="ctr" anchorCtr="0"/>
          <a:lstStyle>
            <a:lvl1pPr eaLnBrk="1" latinLnBrk="0" hangingPunct="1">
              <a:defRPr kumimoji="0" sz="1400">
                <a:solidFill>
                  <a:schemeClr val="tx2"/>
                </a:solidFill>
              </a:defRPr>
            </a:lvl1pPr>
          </a:lstStyle>
          <a:p>
            <a:r>
              <a:rPr lang="en-AU" smtClean="0">
                <a:solidFill>
                  <a:srgbClr val="94C600"/>
                </a:solidFill>
              </a:rPr>
              <a:t>Biosolve Environmental (Aust) Pty Ltd</a:t>
            </a:r>
            <a:endParaRPr lang="en-AU">
              <a:solidFill>
                <a:srgbClr val="94C600"/>
              </a:solidFill>
            </a:endParaRPr>
          </a:p>
        </p:txBody>
      </p:sp>
      <p:sp>
        <p:nvSpPr>
          <p:cNvPr id="23" name="Slide Number Placeholder 22"/>
          <p:cNvSpPr>
            <a:spLocks noGrp="1"/>
          </p:cNvSpPr>
          <p:nvPr>
            <p:ph type="sldNum" sz="quarter" idx="4"/>
          </p:nvPr>
        </p:nvSpPr>
        <p:spPr>
          <a:xfrm>
            <a:off x="109728" y="8280400"/>
            <a:ext cx="342900" cy="6096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8CBF3CE-26C5-42D7-ACC0-51BB729A4AD3}"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Lst>
  <p:hf hd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gif"/><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9.xml"/><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mailto:Audrey.clark@ocs.co.uk" TargetMode="Externa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ooter Placeholder 17"/>
          <p:cNvSpPr>
            <a:spLocks noGrp="1"/>
          </p:cNvSpPr>
          <p:nvPr>
            <p:ph type="ftr" sz="quarter" idx="11"/>
          </p:nvPr>
        </p:nvSpPr>
        <p:spPr>
          <a:xfrm>
            <a:off x="3573016" y="7956399"/>
            <a:ext cx="2528318" cy="373103"/>
          </a:xfrm>
        </p:spPr>
        <p:txBody>
          <a:bodyPr>
            <a:normAutofit fontScale="92500" lnSpcReduction="20000"/>
          </a:bodyPr>
          <a:lstStyle/>
          <a:p>
            <a:pPr algn="ctr"/>
            <a:endParaRPr lang="en-AU" sz="800" dirty="0" smtClean="0">
              <a:solidFill>
                <a:schemeClr val="tx1"/>
              </a:solidFill>
              <a:latin typeface="Arial" pitchFamily="34" charset="0"/>
              <a:cs typeface="Arial" pitchFamily="34" charset="0"/>
            </a:endParaRPr>
          </a:p>
          <a:p>
            <a:pPr algn="ctr"/>
            <a:r>
              <a:rPr lang="en-AU" sz="800" dirty="0" smtClean="0">
                <a:solidFill>
                  <a:schemeClr val="tx1"/>
                </a:solidFill>
                <a:latin typeface="Arial" pitchFamily="34" charset="0"/>
                <a:cs typeface="Arial" pitchFamily="34" charset="0"/>
              </a:rPr>
              <a:t>Supplied and Supported by Sanitaire </a:t>
            </a:r>
            <a:r>
              <a:rPr lang="en-AU" sz="800" dirty="0">
                <a:solidFill>
                  <a:schemeClr val="tx1"/>
                </a:solidFill>
                <a:latin typeface="Arial" pitchFamily="34" charset="0"/>
                <a:cs typeface="Arial" pitchFamily="34" charset="0"/>
              </a:rPr>
              <a:t>Bio-Products Pty Ltd</a:t>
            </a:r>
          </a:p>
          <a:p>
            <a:pPr algn="ctr"/>
            <a:r>
              <a:rPr lang="en-AU" sz="800" dirty="0">
                <a:solidFill>
                  <a:schemeClr val="tx1"/>
                </a:solidFill>
                <a:latin typeface="Arial" pitchFamily="34" charset="0"/>
                <a:cs typeface="Arial" pitchFamily="34" charset="0"/>
              </a:rPr>
              <a:t>Authorised Distributor Partner of Bio-Productions Ltd</a:t>
            </a:r>
          </a:p>
          <a:p>
            <a:pPr algn="ctr"/>
            <a:endParaRPr lang="en-AU" sz="800" dirty="0" smtClean="0">
              <a:solidFill>
                <a:schemeClr val="tx1"/>
              </a:solidFill>
              <a:latin typeface="Arial" pitchFamily="34" charset="0"/>
              <a:cs typeface="Arial" pitchFamily="34" charset="0"/>
            </a:endParaRPr>
          </a:p>
          <a:p>
            <a:pPr algn="ctr"/>
            <a:endParaRPr lang="en-AU" sz="800" dirty="0">
              <a:latin typeface="Arial" pitchFamily="34" charset="0"/>
              <a:cs typeface="Arial" pitchFamily="34" charset="0"/>
            </a:endParaRPr>
          </a:p>
        </p:txBody>
      </p:sp>
      <p:sp>
        <p:nvSpPr>
          <p:cNvPr id="19" name="Slide Number Placeholder 18"/>
          <p:cNvSpPr>
            <a:spLocks noGrp="1"/>
          </p:cNvSpPr>
          <p:nvPr>
            <p:ph type="sldNum" sz="quarter" idx="12"/>
          </p:nvPr>
        </p:nvSpPr>
        <p:spPr/>
        <p:txBody>
          <a:bodyPr/>
          <a:lstStyle/>
          <a:p>
            <a:fld id="{38CBF3CE-26C5-42D7-ACC0-51BB729A4AD3}" type="slidenum">
              <a:rPr lang="en-AU" smtClean="0"/>
              <a:pPr/>
              <a:t>1</a:t>
            </a:fld>
            <a:endParaRPr lang="en-AU" dirty="0"/>
          </a:p>
        </p:txBody>
      </p:sp>
      <p:sp>
        <p:nvSpPr>
          <p:cNvPr id="16" name="Title 15"/>
          <p:cNvSpPr>
            <a:spLocks noGrp="1"/>
          </p:cNvSpPr>
          <p:nvPr>
            <p:ph type="ctrTitle"/>
          </p:nvPr>
        </p:nvSpPr>
        <p:spPr>
          <a:xfrm>
            <a:off x="3140968" y="3059832"/>
            <a:ext cx="3144645" cy="4285771"/>
          </a:xfrm>
        </p:spPr>
        <p:txBody>
          <a:bodyPr>
            <a:normAutofit/>
          </a:bodyPr>
          <a:lstStyle/>
          <a:p>
            <a:r>
              <a:rPr lang="en-AU" dirty="0" smtClean="0">
                <a:solidFill>
                  <a:schemeClr val="tx1"/>
                </a:solidFill>
              </a:rPr>
              <a:t>Making </a:t>
            </a:r>
            <a:r>
              <a:rPr lang="en-AU" dirty="0" smtClean="0">
                <a:solidFill>
                  <a:schemeClr val="tx1"/>
                </a:solidFill>
              </a:rPr>
              <a:t>A Difference</a:t>
            </a:r>
            <a:endParaRPr lang="en-AU" dirty="0">
              <a:solidFill>
                <a:schemeClr val="tx1"/>
              </a:solidFill>
            </a:endParaRPr>
          </a:p>
        </p:txBody>
      </p:sp>
      <p:sp>
        <p:nvSpPr>
          <p:cNvPr id="31746" name="AutoShape 2" descr="data:image/jpeg;base64,/9j/4AAQSkZJRgABAQAAAQABAAD/2wCEAAkGBggGDxAIBw4QDxAPEhQSFQ8SFg8PEA8QFBchFR8QEhUjHC4eFyUvHBUSKzskLyspLDg4IR8yNTUqNSgzLCoBCQoKDgwOGg8PGS4kHyQtLSw1LS0tMCwsKTQsLSosLCwsKSwzLCksLCwpLCwpKSwpLCwsLCwsKSkpLCwsLCksLP/AABEIAN4A4wMBIgACEQEDEQH/xAAcAAEAAgMBAQEAAAAAAAAAAAAABgcEBQgCAQP/xABFEAABAwEEBQcJBQYGAwAAAAAAAQIDBAUGEdIHEhYhkxcxQVFSVZETIjI1VGFxgaMUcnSxsxUjQ3OCwQgzNkJioaKy8f/EABoBAQADAQEBAAAAAAAAAAAAAAABAwQCBQb/xAAoEQEAAgIBAQcFAQEAAAAAAAAAAQIDERJRBBMVITEyUgUUQUJxImH/2gAMAwEAAhEDEQA/AKtAB7TyAAAAAAAAAAAAAAAAAAAAAAAAAAAAAAAAAAAAAAAAAAAAAAAAAAAAAAAAAAAAAAAAAAAAAAAAAAAAAAAAAAAAAAAAAAAAAAAAAAAAAAAAAAAAAAAAAAAAAAAAAAAAAAAAAAAAAAAAAAAAAAAAAAAAAAAAAAAAAAAAAAAAAAAAAAAAAAAAAAAAAAAAAAAAAAAAAAAAAB1VsXdzu2j4EOUbF3c7to+BDlKIfpcviiqiVvSv8KlyHnldvj7b9GlyGDuMnVt7/H0XzsXdzu2j4EOUbF3c7to+BDlKG5Xb4+2/RpchlUWmm9lK7WmlinTsyRMRF+bNVR3GTqd/j6Lv2Lu53bR8CHKNi7ud20fAhymguFpSob4u+xVDPs9VgqpHjrMlRExVY3dfTqrv+OC4YGmK9tsXVbRrY03kvKrMj/Mik1tVGYek1cPSUqit+XH8rZtTjyS7Yu7ndtHwIco2Lu53bR8CHKUNyu3x9t+jS5CTaN9It5LftOns+0qrykT0l1meTgZjqxOcm9GIvOiFlsOSI3tXGakzrS09i7ud20fAhyjYu7ndtHwIcptahysY5zedGqqfFEOcU0vXx9t+jS5DjHS+T0l3e9aesL52Lu53bR8CHKNi7ud20fAhylD8rt8fbfo0uQsC376W3RXeorap59WpmfGj5dSFdZHI/HzVbqp6Leg6tivXXn6ua5aTvyTjYu7ndtHwIco2Lu53bR8CHKUNyu3x9t+jS5D9abTFe6F7JJapsjWuRVjWKnaj0Rd7FVGYpj1pvOu4ydXPf4+i9Ni7ud20fAhyjYu7ndtHwIcpk2DbVLeKmitKhXGOVuOHS1eZWO96LinyI/pUt+0Lt2f9tsqTyUvlo262qx/muxxTByKnQhRHKZ47XzxiN6bfYu7ndtHwIco2Lu53bR8CHKUNyu3x9t+jS5Dc3N0nXptW0aSiravXilma17fJU7dZq9GKMxQunBkiN7UxmpM60uDYu7ndtHwIco2Lu53bR8CHKVppR0gXiu7aLqGyqnycSRRu1fJwP852OK4uaq9BEeV2+Ptv0aXIK4clo3ElstKzrS+di7ud20fAhyjYu7ndtHwIcpQ3K7fH236NLkHK7fH236NLkJ+3ydUd/j6L52Lu53bR8CHKNi7ud20fAhylDcrt8fbfo0uQkVxr334vjVto21qtiZ580iQ0vmRJ0J+7515k+a8yKROG8RuZTGakzqIWvsXdzu2j4EOUbF3c7to+BDlKG5Xb4+2/Spcg5Xb4+2/RpchP2+Tqjv8AH0XzsXdzu2j4EOUbF3c7to+BDlMe4Fq1dt2ZS19oP15ZGuVz8GtxVHubzIiIm5EJCZ5m0TrbRERMb002xd3O7aPgQ5QbkEcp6p4x0cfSekvxX8zyepPSX4r+Z5PYeSsOTQzaS0LbYpamKTWgbP5FWvY7VVmvqo7FUVcPgV4SifSVeWelSyftCMhSNIcGMja5Y0bq6qvwx5kIuV0i37O7zX9WZY9dNZtTBWUy4PilY9vxa5Fw/sWx/iC9Gz/vVH5Rmh0X6OJrcmitavdGlNC5r/JtfHJJK9FxRrmoq6iYpvxwXow34pvv8Qfo2f8AeqPyjKbWictYhdWsximZU2TPQ/66pfhN+i8hhM9D/rql+E36Ly7J7J/inH7o/rouq/y3/dd+RyCh19Vf5b/uu/I5BQzdl/LR2n8Ba16v9J2b/Mi/KQqkta9X+k7N/mRflIX5PWv9U4/S38VSAfWtc/c1FXcq7t+5ExVfBFLlSxND19v2BU/smudhTVTkRFXmiqF3I73I7ci/0r0KT3Th6pX8RF/c59LIti+y3ou99krHY1VLPA16qu+WPztWb3ruwX37/wDcZsmP/cXhopk/xNZVuSHR762oPxDCPEh0e+tqD8Qwuv7ZU090Jdpdu1bNqWo6os+jqZo/IxJrxxSSNxTHFMUTAhWxN5e7a3gT5Tqgwbctmku9Ty2lXu1Y4m4r1uXmRjU6VVcET4mKnaLREViGy+CJmZmXK1o2RaFkK2O0qeWBzkxRsrHxq5ObFEVN5iG0vLeCqvRVSWnWr50i7mpvbHGnoxt9yJ4716TVm+N682Kdb8n60tNNWyMpqZqvkkcjGsTernOXBGp8zpi4tz4bm0SUiYOmf580if75FT0UXqTmT5r0qQnQrcbyDUvJaLPOeipTtX/axdyz/Peie7FelC2n8y/Awdoy7njDbgx6jlLj4AHoMLpfRX6movuP/UcSwieiv1NRfcf+o4lh5F/dP9erT2wAA4dOPpPSX4r+Z5PUnpL8V/M8ntPIW1Z+guO0qWGthr3NfNCyXVdEjmor2o7VxR+PTzlX2pZ01kTy0FThrwSOjdguLdZq4YovVuJVDpdvRTQMoaaWKNsbGxtc2NivRrU1U3rimOCdRDp55Klzpp3K973K5znKquc5y4q5V6VxVSnHF4meUrbzSYjjDJsq1q2xJW1tmyuilYu5zVwx/wCLk5nJ7l3Fh6VLaW89m2RbGqjVk8uj2pzNlTVa5E92sx+BWBddVcOsrrsU1E1i/aoMapseHnKr3OcsWHXqSc3WiIRk1W1bSnHuYmFKEq0XV0NnWxRzVDka1XPjxXciLJG5iY/1OaRZUVNynwttG4mFVZ1O3Wtu2hDZdLPWVLkayOJ7lVd3M3m+KrghyUhlVFqV1WxIKmomkY3mY+SR7G4dTVXBDFKsOLu9rcuTmIWze6N0V1LNa7twr8nMkcn/AEqFbWBYdXeOpis2hbi+V2GPQxvTI7qRE3//AEubTPRxWdYtPRwbmQzwRt+6yN7U/wCkQjJaOVY/6nHH+bSokk2jVjZLXomSIitdI5FRd6KixuRUVOkjJKNGXrih/mr/AOji2/tlXT3Q96RrmvudWLFEi/ZpsXwu37m9MSr1tVUT4aq9JFMTqO/F04b4Ub6F+DZE8+KRf4cqJux9y70X3Kcw1dLNQyPpqpqskjcrHMXna5q4Ki/MrwZOdfP1d5sfGfL0fkSHR762oPxDCPEh0e+tqD8Qwsv7ZV090OoTnzS1fraao/Z1A/GlpnKiKi7ppk3LJ70TeifNeknWmG/X7Eg/YtnvwqKhvnuTnhgXd8ldvRPdivUUMZez4v3lpz5P1gJZo4uY6+FWjJ0VKaDB8zubWTohRet2C/JFXqImDXaJmNQy1mIncuv40ihakcWq1rUREamCI1E3IiJ0H1zmqioipzHIGJNdD3riH+XP+mpit2bjEztsr2jcxGkJABvYnRGjO8Fk0dkUcFVV08b2sdix8sTHN/eOXeirinOhJ9qbC9upONBmOUAZJ7NEzvbTHaJiNadX7U2F7dScaDMDlAEfax1T9zPRYb9B96HKq40u9V/ivyHzkNvR10vFfkLh21oOxL4MzDbWg7EvgzMYfE6fKHXDD1U9yG3o66XivyH70+ge8Ui/v5qSNPvyvXw1P7ltba0HYl8GZhtrQdiXwZmI8Tp8oOGHqjd09DFlWC9tZaUi1krFRWorUZCxyb9bUxVXL8Vw9xYhH9taDsS+DMw21oOxL4MzFNu247Tubra3x1jUS0V9NEdl3oc6to3fZal29zmojopXdcjN2/8A5Iqe/ErK0dDV66FVSGGOob2opGb/AOl2qpdW2tB2JfBmYba0HYl8GZi2n1GlfLlCu0Yree1CM0YXueuqlny/NYWp4q7A39jaDbfrVRbTfFSs6d/l5fk1vm/+Rbm2tB2JfBmYba0HYl8GZjqfqdJ/aHMUxdX26VyLJubGsVnMVXvRNed+DpZMOhV5kT3Jgnz3mBpOutXXuom0FmeT10nZJ+8crG6rWuTnwXtIZ22tB2JfBmYba0HYl8GZimO24uXLl5rpvj1x2p7kNvR10vFfkN1czRJeCwbQprSrFp/JwvVztWRznYaqpuTU386Fj7a0HYl8GZhtrQdiXwZmLZ+pUmNcoVRXFE72kBWWkzRZUXnnZadieSbK5NWZr1VjX4J5siKiLvw3L/T1Et21oOxL4MzDbWg7EvgzMVU7bipO4tC218do1Mqe5Db0ddLxX5DY3d0R3nsKrgtJyUr/ACD0k1ElcmsqJuTHU3b8C0NtaDsS+DMw21oOxL4MzFs/UqT5coVRXFH5VRamiC+VszyV9dJSvllcrnO8o/nXoRNTciJgiJ1Ihi8ht6Oul4r8hcO2tB2JfBmYba0HYl8GZh4nT5QccXVT3IbejrpeK/IOQ29HXS8V+QuHbWg7EvgzMNtaDsS+DMxPidPlCOGHqp7kNvR10vFfkJHo+0W27dm0I7Rr1g8mxkjV1Huc7F7FamCaqdKk+21oOxL4MzDbWg7EvgzMcz9SpMam0JiuKJ3Eqe5Db0ddLxX5ByG3o66XivyFw7a0HYl8GZhtrQdiXwZmOvE6fKDhh6qe5Db0ddLxX5ByG3o66XivyFw7a0HYl8GZhtrQdiXwZmHidPlCOGHqp7kNvR10vFfkBcO2tB2JfBmYDxOnyg4YeqFAA+RZQAAAAAAAAAAAAAAAAAAAAAAAAAAAAAAAAAAAAAAAAAAAAAAAAAAAAAAAAAAAAAAAAAAAAAAAAAAAAAAAAAAAAAAAAAAAAAAAAAAAAAAAAAAAAAAAAAAAAAAAAAAAAAAAAAAAAAAAAAAAAAAAAAAAAAAAAAAAAAAAAAAAAAAAAAAAAAAAAAAAAAAAAAAAAAAAAAAAAB//2Q=="/>
          <p:cNvSpPr>
            <a:spLocks noChangeAspect="1" noChangeArrowheads="1"/>
          </p:cNvSpPr>
          <p:nvPr/>
        </p:nvSpPr>
        <p:spPr bwMode="auto">
          <a:xfrm>
            <a:off x="155575" y="-144461"/>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sp>
        <p:nvSpPr>
          <p:cNvPr id="31748" name="AutoShape 4" descr="data:image/jpeg;base64,/9j/4AAQSkZJRgABAQAAAQABAAD/2wCEAAkGBggGDxAIBw4QDxAPEhQSFQ8SFg8PEA8QFBchFR8QEhUjHC4eFyUvHBUSKzskLyspLDg4IR8yNTUqNSgzLCoBCQoKDgwOGg8PGS4kHyQtLSw1LS0tMCwsKTQsLSosLCwsKSwzLCksLCwpLCwpKSwpLCwsLCwsKSkpLCwsLCksLP/AABEIAN4A4wMBIgACEQEDEQH/xAAcAAEAAgMBAQEAAAAAAAAAAAAABgcEBQgCAQP/xABFEAABAwEEBQcJBQYGAwAAAAAAAQIDBAUGEdIHEhYhkxcxQVFSVZETIjI1VGFxgaMUcnSxsxUjQ3OCwQgzNkJioaKy8f/EABoBAQADAQEBAAAAAAAAAAAAAAABAwQCBQb/xAAoEQEAAgIBAQcFAQEAAAAAAAAAAQIDERJRBBMVITEyUgUUQUJxImH/2gAMAwEAAhEDEQA/AKtAB7TyAAAAAAAAAAAAAAAAAAAAAAAAAAAAAAAAAAAAAAAAAAAAAAAAAAAAAAAAAAAAAAAAAAAAAAAAAAAAAAAAAAAAAAAAAAAAAAAAAAAAAAAAAAAAAAAAAAAAAAAAAAAAAAAAAAAAAAAAAAAAAAAAAAAAAAAAAAAAAAAAAAAAAAAAAAAAAAAAAAAAAAAAAAAAAAAAAAAAAB1VsXdzu2j4EOUbF3c7to+BDlKIfpcviiqiVvSv8KlyHnldvj7b9GlyGDuMnVt7/H0XzsXdzu2j4EOUbF3c7to+BDlKG5Xb4+2/RpchlUWmm9lK7WmlinTsyRMRF+bNVR3GTqd/j6Lv2Lu53bR8CHKNi7ud20fAhymguFpSob4u+xVDPs9VgqpHjrMlRExVY3dfTqrv+OC4YGmK9tsXVbRrY03kvKrMj/Mik1tVGYek1cPSUqit+XH8rZtTjyS7Yu7ndtHwIco2Lu53bR8CHKUNyu3x9t+jS5CTaN9It5LftOns+0qrykT0l1meTgZjqxOcm9GIvOiFlsOSI3tXGakzrS09i7ud20fAhyjYu7ndtHwIcptahysY5zedGqqfFEOcU0vXx9t+jS5DjHS+T0l3e9aesL52Lu53bR8CHKNi7ud20fAhylD8rt8fbfo0uQsC376W3RXeorap59WpmfGj5dSFdZHI/HzVbqp6Leg6tivXXn6ua5aTvyTjYu7ndtHwIco2Lu53bR8CHKUNyu3x9t+jS5D9abTFe6F7JJapsjWuRVjWKnaj0Rd7FVGYpj1pvOu4ydXPf4+i9Ni7ud20fAhyjYu7ndtHwIcpk2DbVLeKmitKhXGOVuOHS1eZWO96LinyI/pUt+0Lt2f9tsqTyUvlo262qx/muxxTByKnQhRHKZ47XzxiN6bfYu7ndtHwIco2Lu53bR8CHKUNyu3x9t+jS5Dc3N0nXptW0aSiravXilma17fJU7dZq9GKMxQunBkiN7UxmpM60uDYu7ndtHwIco2Lu53bR8CHKVppR0gXiu7aLqGyqnycSRRu1fJwP852OK4uaq9BEeV2+Ptv0aXIK4clo3ElstKzrS+di7ud20fAhyjYu7ndtHwIcpQ3K7fH236NLkHK7fH236NLkJ+3ydUd/j6L52Lu53bR8CHKNi7ud20fAhylDcrt8fbfo0uQkVxr334vjVto21qtiZ580iQ0vmRJ0J+7515k+a8yKROG8RuZTGakzqIWvsXdzu2j4EOUbF3c7to+BDlKG5Xb4+2/Spcg5Xb4+2/RpchP2+Tqjv8AH0XzsXdzu2j4EOUbF3c7to+BDlMe4Fq1dt2ZS19oP15ZGuVz8GtxVHubzIiIm5EJCZ5m0TrbRERMb002xd3O7aPgQ5QbkEcp6p4x0cfSekvxX8zyepPSX4r+Z5PYeSsOTQzaS0LbYpamKTWgbP5FWvY7VVmvqo7FUVcPgV4SifSVeWelSyftCMhSNIcGMja5Y0bq6qvwx5kIuV0i37O7zX9WZY9dNZtTBWUy4PilY9vxa5Fw/sWx/iC9Gz/vVH5Rmh0X6OJrcmitavdGlNC5r/JtfHJJK9FxRrmoq6iYpvxwXow34pvv8Qfo2f8AeqPyjKbWictYhdWsximZU2TPQ/66pfhN+i8hhM9D/rql+E36Ly7J7J/inH7o/rouq/y3/dd+RyCh19Vf5b/uu/I5BQzdl/LR2n8Ba16v9J2b/Mi/KQqkta9X+k7N/mRflIX5PWv9U4/S38VSAfWtc/c1FXcq7t+5ExVfBFLlSxND19v2BU/smudhTVTkRFXmiqF3I73I7ci/0r0KT3Th6pX8RF/c59LIti+y3ou99krHY1VLPA16qu+WPztWb3ruwX37/wDcZsmP/cXhopk/xNZVuSHR762oPxDCPEh0e+tqD8Qwuv7ZU090Jdpdu1bNqWo6os+jqZo/IxJrxxSSNxTHFMUTAhWxN5e7a3gT5Tqgwbctmku9Ty2lXu1Y4m4r1uXmRjU6VVcET4mKnaLREViGy+CJmZmXK1o2RaFkK2O0qeWBzkxRsrHxq5ObFEVN5iG0vLeCqvRVSWnWr50i7mpvbHGnoxt9yJ4716TVm+N682Kdb8n60tNNWyMpqZqvkkcjGsTernOXBGp8zpi4tz4bm0SUiYOmf580if75FT0UXqTmT5r0qQnQrcbyDUvJaLPOeipTtX/axdyz/Peie7FelC2n8y/Awdoy7njDbgx6jlLj4AHoMLpfRX6movuP/UcSwieiv1NRfcf+o4lh5F/dP9erT2wAA4dOPpPSX4r+Z5PUnpL8V/M8ntPIW1Z+guO0qWGthr3NfNCyXVdEjmor2o7VxR+PTzlX2pZ01kTy0FThrwSOjdguLdZq4YovVuJVDpdvRTQMoaaWKNsbGxtc2NivRrU1U3rimOCdRDp55Klzpp3K973K5znKquc5y4q5V6VxVSnHF4meUrbzSYjjDJsq1q2xJW1tmyuilYu5zVwx/wCLk5nJ7l3Fh6VLaW89m2RbGqjVk8uj2pzNlTVa5E92sx+BWBddVcOsrrsU1E1i/aoMapseHnKr3OcsWHXqSc3WiIRk1W1bSnHuYmFKEq0XV0NnWxRzVDka1XPjxXciLJG5iY/1OaRZUVNynwttG4mFVZ1O3Wtu2hDZdLPWVLkayOJ7lVd3M3m+KrghyUhlVFqV1WxIKmomkY3mY+SR7G4dTVXBDFKsOLu9rcuTmIWze6N0V1LNa7twr8nMkcn/AEqFbWBYdXeOpis2hbi+V2GPQxvTI7qRE3//AEubTPRxWdYtPRwbmQzwRt+6yN7U/wCkQjJaOVY/6nHH+bSokk2jVjZLXomSIitdI5FRd6KixuRUVOkjJKNGXrih/mr/AOji2/tlXT3Q96RrmvudWLFEi/ZpsXwu37m9MSr1tVUT4aq9JFMTqO/F04b4Ub6F+DZE8+KRf4cqJux9y70X3Kcw1dLNQyPpqpqskjcrHMXna5q4Ki/MrwZOdfP1d5sfGfL0fkSHR762oPxDCPEh0e+tqD8Qwsv7ZV090OoTnzS1fraao/Z1A/GlpnKiKi7ppk3LJ70TeifNeknWmG/X7Eg/YtnvwqKhvnuTnhgXd8ldvRPdivUUMZez4v3lpz5P1gJZo4uY6+FWjJ0VKaDB8zubWTohRet2C/JFXqImDXaJmNQy1mIncuv40ihakcWq1rUREamCI1E3IiJ0H1zmqioipzHIGJNdD3riH+XP+mpit2bjEztsr2jcxGkJABvYnRGjO8Fk0dkUcFVV08b2sdix8sTHN/eOXeirinOhJ9qbC9upONBmOUAZJ7NEzvbTHaJiNadX7U2F7dScaDMDlAEfax1T9zPRYb9B96HKq40u9V/ivyHzkNvR10vFfkLh21oOxL4MzDbWg7EvgzMYfE6fKHXDD1U9yG3o66XivyH70+ge8Ui/v5qSNPvyvXw1P7ltba0HYl8GZhtrQdiXwZmI8Tp8oOGHqjd09DFlWC9tZaUi1krFRWorUZCxyb9bUxVXL8Vw9xYhH9taDsS+DMw21oOxL4MzFNu247Tubra3x1jUS0V9NEdl3oc6to3fZal29zmojopXdcjN2/8A5Iqe/ErK0dDV66FVSGGOob2opGb/AOl2qpdW2tB2JfBmYba0HYl8GZi2n1GlfLlCu0Yree1CM0YXueuqlny/NYWp4q7A39jaDbfrVRbTfFSs6d/l5fk1vm/+Rbm2tB2JfBmYba0HYl8GZjqfqdJ/aHMUxdX26VyLJubGsVnMVXvRNed+DpZMOhV5kT3Jgnz3mBpOutXXuom0FmeT10nZJ+8crG6rWuTnwXtIZ22tB2JfBmYba0HYl8GZimO24uXLl5rpvj1x2p7kNvR10vFfkN1czRJeCwbQprSrFp/JwvVztWRznYaqpuTU386Fj7a0HYl8GZhtrQdiXwZmLZ+pUmNcoVRXFE72kBWWkzRZUXnnZadieSbK5NWZr1VjX4J5siKiLvw3L/T1Et21oOxL4MzDbWg7EvgzMVU7bipO4tC218do1Mqe5Db0ddLxX5DY3d0R3nsKrgtJyUr/ACD0k1ElcmsqJuTHU3b8C0NtaDsS+DMw21oOxL4MzFs/UqT5coVRXFH5VRamiC+VszyV9dJSvllcrnO8o/nXoRNTciJgiJ1Ihi8ht6Oul4r8hcO2tB2JfBmYba0HYl8GZh4nT5QccXVT3IbejrpeK/IOQ29HXS8V+QuHbWg7EvgzMNtaDsS+DMxPidPlCOGHqp7kNvR10vFfkJHo+0W27dm0I7Rr1g8mxkjV1Huc7F7FamCaqdKk+21oOxL4MzDbWg7EvgzMcz9SpMam0JiuKJ3Eqe5Db0ddLxX5ByG3o66XivyFw7a0HYl8GZhtrQdiXwZmOvE6fKDhh6qe5Db0ddLxX5ByG3o66XivyFw7a0HYl8GZhtrQdiXwZmHidPlCOGHqp7kNvR10vFfkBcO2tB2JfBmYDxOnyg4YeqFAA+RZQAAAAAAAAAAAAAAAAAAAAAAAAAAAAAAAAAAAAAAAAAAAAAAAAAAAAAAAAAAAAAAAAAAAAAAAAAAAAAAAAAAAAAAAAAAAAAAAAAAAAAAAAAAAAAAAAAAAAAAAAAAAAAAAAAAAAAAAAAAAAAAAAAAAAAAAAAAAAAAAAAAAAAAAAAAAAAAAAAAAAAAAAAAAAAAAAAAAAB//2Q=="/>
          <p:cNvSpPr>
            <a:spLocks noChangeAspect="1" noChangeArrowheads="1"/>
          </p:cNvSpPr>
          <p:nvPr/>
        </p:nvSpPr>
        <p:spPr bwMode="auto">
          <a:xfrm>
            <a:off x="155575" y="-144461"/>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sp>
        <p:nvSpPr>
          <p:cNvPr id="31750" name="AutoShape 6" descr="data:image/jpeg;base64,/9j/4AAQSkZJRgABAQAAAQABAAD/2wCEAAkGBggGDxAIBw4QDxAPEhQSFQ8SFg8PEA8QFBchFR8QEhUjHC4eFyUvHBUSKzskLyspLDg4IR8yNTUqNSgzLCoBCQoKDgwOGg8PGS4kHyQtLSw1LS0tMCwsKTQsLSosLCwsKSwzLCksLCwpLCwpKSwpLCwsLCwsKSkpLCwsLCksLP/AABEIAN4A4wMBIgACEQEDEQH/xAAcAAEAAgMBAQEAAAAAAAAAAAAABgcEBQgCAQP/xABFEAABAwEEBQcJBQYGAwAAAAAAAQIDBAUGEdIHEhYhkxcxQVFSVZETIjI1VGFxgaMUcnSxsxUjQ3OCwQgzNkJioaKy8f/EABoBAQADAQEBAAAAAAAAAAAAAAABAwQCBQb/xAAoEQEAAgIBAQcFAQEAAAAAAAAAAQIDERJRBBMVITEyUgUUQUJxImH/2gAMAwEAAhEDEQA/AKtAB7TyAAAAAAAAAAAAAAAAAAAAAAAAAAAAAAAAAAAAAAAAAAAAAAAAAAAAAAAAAAAAAAAAAAAAAAAAAAAAAAAAAAAAAAAAAAAAAAAAAAAAAAAAAAAAAAAAAAAAAAAAAAAAAAAAAAAAAAAAAAAAAAAAAAAAAAAAAAAAAAAAAAAAAAAAAAAAAAAAAAAAAAAAAAAAAAAAAAAAAB1VsXdzu2j4EOUbF3c7to+BDlKIfpcviiqiVvSv8KlyHnldvj7b9GlyGDuMnVt7/H0XzsXdzu2j4EOUbF3c7to+BDlKG5Xb4+2/RpchlUWmm9lK7WmlinTsyRMRF+bNVR3GTqd/j6Lv2Lu53bR8CHKNi7ud20fAhymguFpSob4u+xVDPs9VgqpHjrMlRExVY3dfTqrv+OC4YGmK9tsXVbRrY03kvKrMj/Mik1tVGYek1cPSUqit+XH8rZtTjyS7Yu7ndtHwIco2Lu53bR8CHKUNyu3x9t+jS5CTaN9It5LftOns+0qrykT0l1meTgZjqxOcm9GIvOiFlsOSI3tXGakzrS09i7ud20fAhyjYu7ndtHwIcptahysY5zedGqqfFEOcU0vXx9t+jS5DjHS+T0l3e9aesL52Lu53bR8CHKNi7ud20fAhylD8rt8fbfo0uQsC376W3RXeorap59WpmfGj5dSFdZHI/HzVbqp6Leg6tivXXn6ua5aTvyTjYu7ndtHwIco2Lu53bR8CHKUNyu3x9t+jS5D9abTFe6F7JJapsjWuRVjWKnaj0Rd7FVGYpj1pvOu4ydXPf4+i9Ni7ud20fAhyjYu7ndtHwIcpk2DbVLeKmitKhXGOVuOHS1eZWO96LinyI/pUt+0Lt2f9tsqTyUvlo262qx/muxxTByKnQhRHKZ47XzxiN6bfYu7ndtHwIco2Lu53bR8CHKUNyu3x9t+jS5Dc3N0nXptW0aSiravXilma17fJU7dZq9GKMxQunBkiN7UxmpM60uDYu7ndtHwIco2Lu53bR8CHKVppR0gXiu7aLqGyqnycSRRu1fJwP852OK4uaq9BEeV2+Ptv0aXIK4clo3ElstKzrS+di7ud20fAhyjYu7ndtHwIcpQ3K7fH236NLkHK7fH236NLkJ+3ydUd/j6L52Lu53bR8CHKNi7ud20fAhylDcrt8fbfo0uQkVxr334vjVto21qtiZ580iQ0vmRJ0J+7515k+a8yKROG8RuZTGakzqIWvsXdzu2j4EOUbF3c7to+BDlKG5Xb4+2/Spcg5Xb4+2/RpchP2+Tqjv8AH0XzsXdzu2j4EOUbF3c7to+BDlMe4Fq1dt2ZS19oP15ZGuVz8GtxVHubzIiIm5EJCZ5m0TrbRERMb002xd3O7aPgQ5QbkEcp6p4x0cfSekvxX8zyepPSX4r+Z5PYeSsOTQzaS0LbYpamKTWgbP5FWvY7VVmvqo7FUVcPgV4SifSVeWelSyftCMhSNIcGMja5Y0bq6qvwx5kIuV0i37O7zX9WZY9dNZtTBWUy4PilY9vxa5Fw/sWx/iC9Gz/vVH5Rmh0X6OJrcmitavdGlNC5r/JtfHJJK9FxRrmoq6iYpvxwXow34pvv8Qfo2f8AeqPyjKbWictYhdWsximZU2TPQ/66pfhN+i8hhM9D/rql+E36Ly7J7J/inH7o/rouq/y3/dd+RyCh19Vf5b/uu/I5BQzdl/LR2n8Ba16v9J2b/Mi/KQqkta9X+k7N/mRflIX5PWv9U4/S38VSAfWtc/c1FXcq7t+5ExVfBFLlSxND19v2BU/smudhTVTkRFXmiqF3I73I7ci/0r0KT3Th6pX8RF/c59LIti+y3ou99krHY1VLPA16qu+WPztWb3ruwX37/wDcZsmP/cXhopk/xNZVuSHR762oPxDCPEh0e+tqD8Qwuv7ZU090Jdpdu1bNqWo6os+jqZo/IxJrxxSSNxTHFMUTAhWxN5e7a3gT5Tqgwbctmku9Ty2lXu1Y4m4r1uXmRjU6VVcET4mKnaLREViGy+CJmZmXK1o2RaFkK2O0qeWBzkxRsrHxq5ObFEVN5iG0vLeCqvRVSWnWr50i7mpvbHGnoxt9yJ4716TVm+N682Kdb8n60tNNWyMpqZqvkkcjGsTernOXBGp8zpi4tz4bm0SUiYOmf580if75FT0UXqTmT5r0qQnQrcbyDUvJaLPOeipTtX/axdyz/Peie7FelC2n8y/Awdoy7njDbgx6jlLj4AHoMLpfRX6movuP/UcSwieiv1NRfcf+o4lh5F/dP9erT2wAA4dOPpPSX4r+Z5PUnpL8V/M8ntPIW1Z+guO0qWGthr3NfNCyXVdEjmor2o7VxR+PTzlX2pZ01kTy0FThrwSOjdguLdZq4YovVuJVDpdvRTQMoaaWKNsbGxtc2NivRrU1U3rimOCdRDp55Klzpp3K973K5znKquc5y4q5V6VxVSnHF4meUrbzSYjjDJsq1q2xJW1tmyuilYu5zVwx/wCLk5nJ7l3Fh6VLaW89m2RbGqjVk8uj2pzNlTVa5E92sx+BWBddVcOsrrsU1E1i/aoMapseHnKr3OcsWHXqSc3WiIRk1W1bSnHuYmFKEq0XV0NnWxRzVDka1XPjxXciLJG5iY/1OaRZUVNynwttG4mFVZ1O3Wtu2hDZdLPWVLkayOJ7lVd3M3m+KrghyUhlVFqV1WxIKmomkY3mY+SR7G4dTVXBDFKsOLu9rcuTmIWze6N0V1LNa7twr8nMkcn/AEqFbWBYdXeOpis2hbi+V2GPQxvTI7qRE3//AEubTPRxWdYtPRwbmQzwRt+6yN7U/wCkQjJaOVY/6nHH+bSokk2jVjZLXomSIitdI5FRd6KixuRUVOkjJKNGXrih/mr/AOji2/tlXT3Q96RrmvudWLFEi/ZpsXwu37m9MSr1tVUT4aq9JFMTqO/F04b4Ub6F+DZE8+KRf4cqJux9y70X3Kcw1dLNQyPpqpqskjcrHMXna5q4Ki/MrwZOdfP1d5sfGfL0fkSHR762oPxDCPEh0e+tqD8Qwsv7ZV090OoTnzS1fraao/Z1A/GlpnKiKi7ppk3LJ70TeifNeknWmG/X7Eg/YtnvwqKhvnuTnhgXd8ldvRPdivUUMZez4v3lpz5P1gJZo4uY6+FWjJ0VKaDB8zubWTohRet2C/JFXqImDXaJmNQy1mIncuv40ihakcWq1rUREamCI1E3IiJ0H1zmqioipzHIGJNdD3riH+XP+mpit2bjEztsr2jcxGkJABvYnRGjO8Fk0dkUcFVV08b2sdix8sTHN/eOXeirinOhJ9qbC9upONBmOUAZJ7NEzvbTHaJiNadX7U2F7dScaDMDlAEfax1T9zPRYb9B96HKq40u9V/ivyHzkNvR10vFfkLh21oOxL4MzDbWg7EvgzMYfE6fKHXDD1U9yG3o66XivyH70+ge8Ui/v5qSNPvyvXw1P7ltba0HYl8GZhtrQdiXwZmI8Tp8oOGHqjd09DFlWC9tZaUi1krFRWorUZCxyb9bUxVXL8Vw9xYhH9taDsS+DMw21oOxL4MzFNu247Tubra3x1jUS0V9NEdl3oc6to3fZal29zmojopXdcjN2/8A5Iqe/ErK0dDV66FVSGGOob2opGb/AOl2qpdW2tB2JfBmYba0HYl8GZi2n1GlfLlCu0Yree1CM0YXueuqlny/NYWp4q7A39jaDbfrVRbTfFSs6d/l5fk1vm/+Rbm2tB2JfBmYba0HYl8GZjqfqdJ/aHMUxdX26VyLJubGsVnMVXvRNed+DpZMOhV5kT3Jgnz3mBpOutXXuom0FmeT10nZJ+8crG6rWuTnwXtIZ22tB2JfBmYba0HYl8GZimO24uXLl5rpvj1x2p7kNvR10vFfkN1czRJeCwbQprSrFp/JwvVztWRznYaqpuTU386Fj7a0HYl8GZhtrQdiXwZmLZ+pUmNcoVRXFE72kBWWkzRZUXnnZadieSbK5NWZr1VjX4J5siKiLvw3L/T1Et21oOxL4MzDbWg7EvgzMVU7bipO4tC218do1Mqe5Db0ddLxX5DY3d0R3nsKrgtJyUr/ACD0k1ElcmsqJuTHU3b8C0NtaDsS+DMw21oOxL4MzFs/UqT5coVRXFH5VRamiC+VszyV9dJSvllcrnO8o/nXoRNTciJgiJ1Ihi8ht6Oul4r8hcO2tB2JfBmYba0HYl8GZh4nT5QccXVT3IbejrpeK/IOQ29HXS8V+QuHbWg7EvgzMNtaDsS+DMxPidPlCOGHqp7kNvR10vFfkJHo+0W27dm0I7Rr1g8mxkjV1Huc7F7FamCaqdKk+21oOxL4MzDbWg7EvgzMcz9SpMam0JiuKJ3Eqe5Db0ddLxX5ByG3o66XivyFw7a0HYl8GZhtrQdiXwZmOvE6fKDhh6qe5Db0ddLxX5ByG3o66XivyFw7a0HYl8GZhtrQdiXwZmHidPlCOGHqp7kNvR10vFfkBcO2tB2JfBmYDxOnyg4YeqFAA+RZQAAAAAAAAAAAAAAAAAAAAAAAAAAAAAAAAAAAAAAAAAAAAAAAAAAAAAAAAAAAAAAAAAAAAAAAAAAAAAAAAAAAAAAAAAAAAAAAAAAAAAAAAAAAAAAAAAAAAAAAAAAAAAAAAAAAAAAAAAAAAAAAAAAAAAAAAAAAAAAAAAAAAAAAAAAAAAAAAAAAAAAAAAAAAAAAAAAAAB//2Q=="/>
          <p:cNvSpPr>
            <a:spLocks noChangeAspect="1" noChangeArrowheads="1"/>
          </p:cNvSpPr>
          <p:nvPr/>
        </p:nvSpPr>
        <p:spPr bwMode="auto">
          <a:xfrm>
            <a:off x="155575" y="-144461"/>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pic>
        <p:nvPicPr>
          <p:cNvPr id="9" name="Picture 8" descr="Sanitaire-BioProd_logo-Landscape-v2.jpg"/>
          <p:cNvPicPr>
            <a:picLocks noChangeAspect="1"/>
          </p:cNvPicPr>
          <p:nvPr/>
        </p:nvPicPr>
        <p:blipFill>
          <a:blip r:embed="rId3" cstate="print"/>
          <a:stretch>
            <a:fillRect/>
          </a:stretch>
        </p:blipFill>
        <p:spPr>
          <a:xfrm>
            <a:off x="3861048" y="2483768"/>
            <a:ext cx="2370572" cy="1153547"/>
          </a:xfrm>
          <a:prstGeom prst="rect">
            <a:avLst/>
          </a:prstGeom>
        </p:spPr>
      </p:pic>
    </p:spTree>
    <p:extLst>
      <p:ext uri="{BB962C8B-B14F-4D97-AF65-F5344CB8AC3E}">
        <p14:creationId xmlns:p14="http://schemas.microsoft.com/office/powerpoint/2010/main" xmlns="" val="29668710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Are You Offering?</a:t>
            </a:r>
            <a:endParaRPr lang="en-AU" dirty="0"/>
          </a:p>
        </p:txBody>
      </p:sp>
      <p:sp>
        <p:nvSpPr>
          <p:cNvPr id="4" name="Footer Placeholder 3"/>
          <p:cNvSpPr>
            <a:spLocks noGrp="1"/>
          </p:cNvSpPr>
          <p:nvPr>
            <p:ph type="ftr" sz="quarter" idx="11"/>
          </p:nvPr>
        </p:nvSpPr>
        <p:spPr/>
        <p:txBody>
          <a:bodyPr/>
          <a:lstStyle/>
          <a:p>
            <a:pPr algn="ctr"/>
            <a:r>
              <a:rPr lang="en-AU" sz="800" dirty="0" smtClean="0">
                <a:solidFill>
                  <a:prstClr val="black"/>
                </a:solidFill>
                <a:latin typeface="Arial" pitchFamily="34" charset="0"/>
                <a:cs typeface="Arial" pitchFamily="34" charset="0"/>
              </a:rPr>
              <a:t>© 2013 </a:t>
            </a:r>
            <a:r>
              <a:rPr lang="en-AU" sz="800" dirty="0" err="1" smtClean="0">
                <a:solidFill>
                  <a:prstClr val="black"/>
                </a:solidFill>
                <a:latin typeface="Arial" pitchFamily="34" charset="0"/>
                <a:cs typeface="Arial" pitchFamily="34" charset="0"/>
              </a:rPr>
              <a:t>Sanitaire</a:t>
            </a:r>
            <a:r>
              <a:rPr lang="en-AU" sz="800" dirty="0" smtClean="0">
                <a:solidFill>
                  <a:prstClr val="black"/>
                </a:solidFill>
                <a:latin typeface="Arial" pitchFamily="34" charset="0"/>
                <a:cs typeface="Arial" pitchFamily="34" charset="0"/>
              </a:rPr>
              <a:t> Bio-Products Pty Ltd</a:t>
            </a:r>
          </a:p>
          <a:p>
            <a:pPr algn="ctr"/>
            <a:r>
              <a:rPr lang="en-AU" sz="800" dirty="0" smtClean="0">
                <a:solidFill>
                  <a:prstClr val="black"/>
                </a:solidFill>
                <a:latin typeface="Arial" pitchFamily="34" charset="0"/>
                <a:cs typeface="Arial" pitchFamily="34" charset="0"/>
              </a:rPr>
              <a:t>Authorised Distributor Partner of Bio-Productions Ltd</a:t>
            </a:r>
            <a:endParaRPr lang="en-AU" sz="800" dirty="0">
              <a:solidFill>
                <a:prstClr val="black"/>
              </a:solidFill>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fld id="{38CBF3CE-26C5-42D7-ACC0-51BB729A4AD3}" type="slidenum">
              <a:rPr lang="en-AU" smtClean="0">
                <a:solidFill>
                  <a:srgbClr val="04617B">
                    <a:shade val="90000"/>
                  </a:srgbClr>
                </a:solidFill>
              </a:rPr>
              <a:pPr/>
              <a:t>10</a:t>
            </a:fld>
            <a:endParaRPr lang="en-AU">
              <a:solidFill>
                <a:srgbClr val="04617B">
                  <a:shade val="90000"/>
                </a:srgbClr>
              </a:solidFill>
            </a:endParaRPr>
          </a:p>
        </p:txBody>
      </p:sp>
      <p:sp>
        <p:nvSpPr>
          <p:cNvPr id="3" name="Content Placeholder 2"/>
          <p:cNvSpPr>
            <a:spLocks noGrp="1"/>
          </p:cNvSpPr>
          <p:nvPr>
            <p:ph sz="quarter" idx="1"/>
          </p:nvPr>
        </p:nvSpPr>
        <p:spPr/>
        <p:txBody>
          <a:bodyPr/>
          <a:lstStyle/>
          <a:p>
            <a:r>
              <a:rPr lang="en-AU" sz="3200" dirty="0" smtClean="0">
                <a:latin typeface="Arial" pitchFamily="34" charset="0"/>
                <a:cs typeface="Arial" pitchFamily="34" charset="0"/>
              </a:rPr>
              <a:t>A Tailored Solution</a:t>
            </a:r>
          </a:p>
          <a:p>
            <a:r>
              <a:rPr lang="en-AU" sz="3200" dirty="0" smtClean="0">
                <a:latin typeface="Arial" pitchFamily="34" charset="0"/>
                <a:cs typeface="Arial" pitchFamily="34" charset="0"/>
              </a:rPr>
              <a:t>Use of Superior </a:t>
            </a:r>
            <a:r>
              <a:rPr lang="en-AU" sz="3200" dirty="0">
                <a:latin typeface="Arial" pitchFamily="34" charset="0"/>
                <a:cs typeface="Arial" pitchFamily="34" charset="0"/>
              </a:rPr>
              <a:t>P</a:t>
            </a:r>
            <a:r>
              <a:rPr lang="en-AU" sz="3200" dirty="0" smtClean="0">
                <a:latin typeface="Arial" pitchFamily="34" charset="0"/>
                <a:cs typeface="Arial" pitchFamily="34" charset="0"/>
              </a:rPr>
              <a:t>roducts</a:t>
            </a:r>
          </a:p>
          <a:p>
            <a:r>
              <a:rPr lang="en-AU" sz="3200" dirty="0">
                <a:latin typeface="Arial" pitchFamily="34" charset="0"/>
                <a:cs typeface="Arial" pitchFamily="34" charset="0"/>
              </a:rPr>
              <a:t>A Holistic </a:t>
            </a:r>
            <a:r>
              <a:rPr lang="en-AU" sz="3200" dirty="0" smtClean="0">
                <a:latin typeface="Arial" pitchFamily="34" charset="0"/>
                <a:cs typeface="Arial" pitchFamily="34" charset="0"/>
              </a:rPr>
              <a:t>Approach </a:t>
            </a:r>
            <a:r>
              <a:rPr lang="en-AU" sz="2800" dirty="0" smtClean="0">
                <a:latin typeface="Arial" pitchFamily="34" charset="0"/>
                <a:cs typeface="Arial" pitchFamily="34" charset="0"/>
              </a:rPr>
              <a:t>incorporating</a:t>
            </a:r>
            <a:endParaRPr lang="en-AU" sz="2800" dirty="0">
              <a:latin typeface="Arial" pitchFamily="34" charset="0"/>
              <a:cs typeface="Arial" pitchFamily="34" charset="0"/>
            </a:endParaRPr>
          </a:p>
          <a:p>
            <a:pPr lvl="1"/>
            <a:r>
              <a:rPr lang="en-AU" sz="3200" dirty="0">
                <a:latin typeface="Arial" pitchFamily="34" charset="0"/>
                <a:cs typeface="Arial" pitchFamily="34" charset="0"/>
              </a:rPr>
              <a:t>Cleaning</a:t>
            </a:r>
          </a:p>
          <a:p>
            <a:pPr lvl="1"/>
            <a:r>
              <a:rPr lang="en-AU" sz="3200" dirty="0">
                <a:latin typeface="Arial" pitchFamily="34" charset="0"/>
                <a:cs typeface="Arial" pitchFamily="34" charset="0"/>
              </a:rPr>
              <a:t>Washroom </a:t>
            </a:r>
            <a:r>
              <a:rPr lang="en-AU" sz="3200" dirty="0" smtClean="0">
                <a:latin typeface="Arial" pitchFamily="34" charset="0"/>
                <a:cs typeface="Arial" pitchFamily="34" charset="0"/>
              </a:rPr>
              <a:t>Services</a:t>
            </a:r>
            <a:endParaRPr lang="en-AU" sz="3200" dirty="0">
              <a:latin typeface="Arial" pitchFamily="34" charset="0"/>
              <a:cs typeface="Arial" pitchFamily="34" charset="0"/>
            </a:endParaRPr>
          </a:p>
          <a:p>
            <a:pPr lvl="1"/>
            <a:r>
              <a:rPr lang="en-AU" sz="3200" dirty="0">
                <a:latin typeface="Arial" pitchFamily="34" charset="0"/>
                <a:cs typeface="Arial" pitchFamily="34" charset="0"/>
              </a:rPr>
              <a:t>Asset </a:t>
            </a:r>
            <a:r>
              <a:rPr lang="en-AU" sz="3200" dirty="0" smtClean="0">
                <a:latin typeface="Arial" pitchFamily="34" charset="0"/>
                <a:cs typeface="Arial" pitchFamily="34" charset="0"/>
              </a:rPr>
              <a:t>protection</a:t>
            </a:r>
          </a:p>
          <a:p>
            <a:pPr lvl="1"/>
            <a:r>
              <a:rPr lang="en-AU" sz="3200" dirty="0" smtClean="0">
                <a:latin typeface="Arial" pitchFamily="34" charset="0"/>
                <a:cs typeface="Arial" pitchFamily="34" charset="0"/>
              </a:rPr>
              <a:t>System solution review</a:t>
            </a:r>
            <a:endParaRPr lang="en-AU" sz="3200" dirty="0">
              <a:latin typeface="Arial" pitchFamily="34" charset="0"/>
              <a:cs typeface="Arial" pitchFamily="34" charset="0"/>
            </a:endParaRPr>
          </a:p>
          <a:p>
            <a:r>
              <a:rPr lang="en-AU" sz="3200" dirty="0" smtClean="0">
                <a:latin typeface="Arial" pitchFamily="34" charset="0"/>
                <a:cs typeface="Arial" pitchFamily="34" charset="0"/>
              </a:rPr>
              <a:t>Access to Technical Expertise</a:t>
            </a:r>
          </a:p>
          <a:p>
            <a:pPr lvl="1"/>
            <a:endParaRPr lang="en-AU" dirty="0">
              <a:latin typeface="Arial" pitchFamily="34" charset="0"/>
              <a:cs typeface="Arial" pitchFamily="34" charset="0"/>
            </a:endParaRPr>
          </a:p>
          <a:p>
            <a:pPr lvl="1"/>
            <a:endParaRPr lang="en-AU" dirty="0" smtClean="0">
              <a:latin typeface="Arial" pitchFamily="34" charset="0"/>
              <a:cs typeface="Arial" pitchFamily="34" charset="0"/>
            </a:endParaRPr>
          </a:p>
          <a:p>
            <a:pPr lvl="1"/>
            <a:endParaRPr lang="en-AU" dirty="0" smtClean="0">
              <a:latin typeface="Arial" pitchFamily="34" charset="0"/>
              <a:cs typeface="Arial" pitchFamily="34" charset="0"/>
            </a:endParaRPr>
          </a:p>
          <a:p>
            <a:endParaRPr lang="en-AU" dirty="0"/>
          </a:p>
        </p:txBody>
      </p:sp>
    </p:spTree>
    <p:extLst>
      <p:ext uri="{BB962C8B-B14F-4D97-AF65-F5344CB8AC3E}">
        <p14:creationId xmlns:p14="http://schemas.microsoft.com/office/powerpoint/2010/main" xmlns="" val="20496608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656" y="971600"/>
            <a:ext cx="6264696" cy="1263603"/>
          </a:xfrm>
        </p:spPr>
        <p:txBody>
          <a:bodyPr>
            <a:normAutofit fontScale="90000"/>
          </a:bodyPr>
          <a:lstStyle/>
          <a:p>
            <a:r>
              <a:rPr lang="en-AU" sz="2400" dirty="0" smtClean="0">
                <a:latin typeface="Arial" pitchFamily="34" charset="0"/>
                <a:cs typeface="Arial" pitchFamily="34" charset="0"/>
              </a:rPr>
              <a:t>Cleaning Organic Contaminated Surfaces</a:t>
            </a:r>
            <a:br>
              <a:rPr lang="en-AU" sz="2400" dirty="0" smtClean="0">
                <a:latin typeface="Arial" pitchFamily="34" charset="0"/>
                <a:cs typeface="Arial" pitchFamily="34" charset="0"/>
              </a:rPr>
            </a:br>
            <a:r>
              <a:rPr lang="en-AU" sz="2400" dirty="0" smtClean="0">
                <a:latin typeface="Arial" pitchFamily="34" charset="0"/>
                <a:cs typeface="Arial" pitchFamily="34" charset="0"/>
              </a:rPr>
              <a:t>Managing Various Urinal Systems</a:t>
            </a:r>
            <a:br>
              <a:rPr lang="en-AU" sz="2400" dirty="0" smtClean="0">
                <a:latin typeface="Arial" pitchFamily="34" charset="0"/>
                <a:cs typeface="Arial" pitchFamily="34" charset="0"/>
              </a:rPr>
            </a:br>
            <a:r>
              <a:rPr lang="en-AU" sz="2400" dirty="0" smtClean="0">
                <a:latin typeface="Arial" pitchFamily="34" charset="0"/>
                <a:cs typeface="Arial" pitchFamily="34" charset="0"/>
              </a:rPr>
              <a:t>Use of Environmentally Sustainable Products</a:t>
            </a:r>
            <a:endParaRPr lang="en-AU" sz="2400"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pPr algn="ctr"/>
            <a:r>
              <a:rPr lang="en-AU" sz="800" dirty="0">
                <a:solidFill>
                  <a:schemeClr val="tx1"/>
                </a:solidFill>
                <a:latin typeface="Arial" pitchFamily="34" charset="0"/>
                <a:cs typeface="Arial" pitchFamily="34" charset="0"/>
              </a:rPr>
              <a:t>© 2013 Sanitaire Bio-Products Pty Ltd</a:t>
            </a:r>
          </a:p>
          <a:p>
            <a:pPr algn="ctr"/>
            <a:r>
              <a:rPr lang="en-AU" sz="800" dirty="0">
                <a:solidFill>
                  <a:schemeClr val="tx1"/>
                </a:solidFill>
                <a:latin typeface="Arial" pitchFamily="34" charset="0"/>
                <a:cs typeface="Arial" pitchFamily="34" charset="0"/>
              </a:rPr>
              <a:t>Authorised Distributor Partner of Bio-Productions Ltd</a:t>
            </a:r>
          </a:p>
        </p:txBody>
      </p:sp>
      <p:sp>
        <p:nvSpPr>
          <p:cNvPr id="6" name="Slide Number Placeholder 5"/>
          <p:cNvSpPr>
            <a:spLocks noGrp="1"/>
          </p:cNvSpPr>
          <p:nvPr>
            <p:ph type="sldNum" sz="quarter" idx="12"/>
          </p:nvPr>
        </p:nvSpPr>
        <p:spPr/>
        <p:txBody>
          <a:bodyPr/>
          <a:lstStyle/>
          <a:p>
            <a:fld id="{38CBF3CE-26C5-42D7-ACC0-51BB729A4AD3}" type="slidenum">
              <a:rPr lang="en-AU" smtClean="0"/>
              <a:pPr/>
              <a:t>11</a:t>
            </a:fld>
            <a:endParaRPr lang="en-AU"/>
          </a:p>
        </p:txBody>
      </p:sp>
      <p:graphicFrame>
        <p:nvGraphicFramePr>
          <p:cNvPr id="7" name="Content Placeholder 6"/>
          <p:cNvGraphicFramePr>
            <a:graphicFrameLocks noGrp="1"/>
          </p:cNvGraphicFramePr>
          <p:nvPr>
            <p:ph sz="quarter" idx="1"/>
            <p:extLst>
              <p:ext uri="{D42A27DB-BD31-4B8C-83A1-F6EECF244321}">
                <p14:modId xmlns:p14="http://schemas.microsoft.com/office/powerpoint/2010/main" xmlns="" val="3566000545"/>
              </p:ext>
            </p:extLst>
          </p:nvPr>
        </p:nvGraphicFramePr>
        <p:xfrm>
          <a:off x="764704" y="2339752"/>
          <a:ext cx="5462364" cy="56491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9" name="Straight Arrow Connector 8"/>
          <p:cNvCxnSpPr/>
          <p:nvPr/>
        </p:nvCxnSpPr>
        <p:spPr>
          <a:xfrm>
            <a:off x="3501008" y="6084168"/>
            <a:ext cx="0" cy="43204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437112" y="5148064"/>
            <a:ext cx="432048"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3501008" y="3779912"/>
            <a:ext cx="0" cy="43204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2060848" y="5148064"/>
            <a:ext cx="504056"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641852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latin typeface="Arial" pitchFamily="34" charset="0"/>
                <a:cs typeface="Arial" pitchFamily="34" charset="0"/>
              </a:rPr>
              <a:t>Being The Best</a:t>
            </a:r>
            <a:br>
              <a:rPr lang="en-AU" dirty="0" smtClean="0">
                <a:latin typeface="Arial" pitchFamily="34" charset="0"/>
                <a:cs typeface="Arial" pitchFamily="34" charset="0"/>
              </a:rPr>
            </a:br>
            <a:r>
              <a:rPr lang="en-AU" dirty="0" smtClean="0">
                <a:latin typeface="Arial" pitchFamily="34" charset="0"/>
                <a:cs typeface="Arial" pitchFamily="34" charset="0"/>
              </a:rPr>
              <a:t>             </a:t>
            </a:r>
            <a:r>
              <a:rPr lang="en-AU" sz="2000" dirty="0" smtClean="0">
                <a:latin typeface="Arial" pitchFamily="34" charset="0"/>
                <a:cs typeface="Arial" pitchFamily="34" charset="0"/>
              </a:rPr>
              <a:t>the ultimate target</a:t>
            </a:r>
            <a:endParaRPr lang="en-AU" dirty="0">
              <a:latin typeface="Arial" pitchFamily="34" charset="0"/>
              <a:cs typeface="Arial" pitchFamily="34" charset="0"/>
            </a:endParaRPr>
          </a:p>
        </p:txBody>
      </p:sp>
      <p:sp>
        <p:nvSpPr>
          <p:cNvPr id="4" name="Footer Placeholder 3"/>
          <p:cNvSpPr>
            <a:spLocks noGrp="1"/>
          </p:cNvSpPr>
          <p:nvPr>
            <p:ph type="ftr" sz="quarter" idx="11"/>
          </p:nvPr>
        </p:nvSpPr>
        <p:spPr/>
        <p:txBody>
          <a:bodyPr/>
          <a:lstStyle/>
          <a:p>
            <a:pPr algn="ctr"/>
            <a:r>
              <a:rPr lang="en-AU" sz="800" dirty="0">
                <a:solidFill>
                  <a:schemeClr val="tx1"/>
                </a:solidFill>
                <a:latin typeface="Arial" pitchFamily="34" charset="0"/>
                <a:cs typeface="Arial" pitchFamily="34" charset="0"/>
              </a:rPr>
              <a:t>© 2013 Sanitaire Bio-Products Pty Ltd</a:t>
            </a:r>
          </a:p>
          <a:p>
            <a:pPr algn="ctr"/>
            <a:r>
              <a:rPr lang="en-AU" sz="800" dirty="0">
                <a:solidFill>
                  <a:schemeClr val="tx1"/>
                </a:solidFill>
                <a:latin typeface="Arial" pitchFamily="34" charset="0"/>
                <a:cs typeface="Arial" pitchFamily="34" charset="0"/>
              </a:rPr>
              <a:t>Authorised Distributor Partner of Bio-Productions </a:t>
            </a:r>
            <a:r>
              <a:rPr lang="en-AU" sz="800" dirty="0" smtClean="0">
                <a:solidFill>
                  <a:schemeClr val="tx1"/>
                </a:solidFill>
                <a:latin typeface="Arial" pitchFamily="34" charset="0"/>
                <a:cs typeface="Arial" pitchFamily="34" charset="0"/>
              </a:rPr>
              <a:t>Ltd</a:t>
            </a:r>
            <a:endParaRPr lang="en-AU" sz="800" dirty="0">
              <a:solidFill>
                <a:schemeClr val="tx1"/>
              </a:solidFill>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fld id="{38CBF3CE-26C5-42D7-ACC0-51BB729A4AD3}" type="slidenum">
              <a:rPr lang="en-AU" smtClean="0"/>
              <a:pPr/>
              <a:t>12</a:t>
            </a:fld>
            <a:endParaRPr lang="en-AU"/>
          </a:p>
        </p:txBody>
      </p:sp>
      <p:sp>
        <p:nvSpPr>
          <p:cNvPr id="3" name="Content Placeholder 2"/>
          <p:cNvSpPr>
            <a:spLocks noGrp="1"/>
          </p:cNvSpPr>
          <p:nvPr>
            <p:ph sz="quarter" idx="1"/>
          </p:nvPr>
        </p:nvSpPr>
        <p:spPr>
          <a:xfrm>
            <a:off x="342900" y="3203848"/>
            <a:ext cx="6172200" cy="5228952"/>
          </a:xfrm>
        </p:spPr>
        <p:txBody>
          <a:bodyPr/>
          <a:lstStyle/>
          <a:p>
            <a:pPr marL="0" indent="0">
              <a:buNone/>
            </a:pPr>
            <a:endParaRPr lang="en-AU" dirty="0" smtClean="0">
              <a:solidFill>
                <a:schemeClr val="accent1">
                  <a:lumMod val="50000"/>
                </a:schemeClr>
              </a:solidFill>
              <a:latin typeface="Arial" pitchFamily="34" charset="0"/>
              <a:cs typeface="Arial" pitchFamily="34" charset="0"/>
            </a:endParaRPr>
          </a:p>
          <a:p>
            <a:r>
              <a:rPr lang="en-AU" dirty="0" smtClean="0">
                <a:latin typeface="Arial" pitchFamily="34" charset="0"/>
                <a:cs typeface="Arial" pitchFamily="34" charset="0"/>
              </a:rPr>
              <a:t>Selling the Right Solution</a:t>
            </a:r>
          </a:p>
          <a:p>
            <a:r>
              <a:rPr lang="en-AU" dirty="0" smtClean="0">
                <a:latin typeface="Arial" pitchFamily="34" charset="0"/>
                <a:cs typeface="Arial" pitchFamily="34" charset="0"/>
              </a:rPr>
              <a:t>Creative thinking </a:t>
            </a:r>
          </a:p>
          <a:p>
            <a:r>
              <a:rPr lang="en-AU" dirty="0" smtClean="0">
                <a:latin typeface="Arial" pitchFamily="34" charset="0"/>
                <a:cs typeface="Arial" pitchFamily="34" charset="0"/>
              </a:rPr>
              <a:t>Value adding – holistic approach</a:t>
            </a:r>
          </a:p>
          <a:p>
            <a:r>
              <a:rPr lang="en-AU" dirty="0" smtClean="0">
                <a:latin typeface="Arial" pitchFamily="34" charset="0"/>
                <a:cs typeface="Arial" pitchFamily="34" charset="0"/>
              </a:rPr>
              <a:t>Lower servicing costs</a:t>
            </a:r>
          </a:p>
          <a:p>
            <a:r>
              <a:rPr lang="en-AU" dirty="0" smtClean="0">
                <a:latin typeface="Arial" pitchFamily="34" charset="0"/>
                <a:cs typeface="Arial" pitchFamily="34" charset="0"/>
              </a:rPr>
              <a:t>Build Customer </a:t>
            </a:r>
            <a:r>
              <a:rPr lang="en-AU" dirty="0">
                <a:latin typeface="Arial" pitchFamily="34" charset="0"/>
                <a:cs typeface="Arial" pitchFamily="34" charset="0"/>
              </a:rPr>
              <a:t>R</a:t>
            </a:r>
            <a:r>
              <a:rPr lang="en-AU" dirty="0" smtClean="0">
                <a:latin typeface="Arial" pitchFamily="34" charset="0"/>
                <a:cs typeface="Arial" pitchFamily="34" charset="0"/>
              </a:rPr>
              <a:t>elationship</a:t>
            </a:r>
          </a:p>
          <a:p>
            <a:r>
              <a:rPr lang="en-AU" dirty="0" smtClean="0">
                <a:latin typeface="Arial" pitchFamily="34" charset="0"/>
                <a:cs typeface="Arial" pitchFamily="34" charset="0"/>
              </a:rPr>
              <a:t>Customer </a:t>
            </a:r>
            <a:r>
              <a:rPr lang="en-AU" dirty="0">
                <a:latin typeface="Arial" pitchFamily="34" charset="0"/>
                <a:cs typeface="Arial" pitchFamily="34" charset="0"/>
              </a:rPr>
              <a:t>R</a:t>
            </a:r>
            <a:r>
              <a:rPr lang="en-AU" dirty="0" smtClean="0">
                <a:latin typeface="Arial" pitchFamily="34" charset="0"/>
                <a:cs typeface="Arial" pitchFamily="34" charset="0"/>
              </a:rPr>
              <a:t>etention</a:t>
            </a:r>
            <a:endParaRPr lang="en-AU" dirty="0">
              <a:latin typeface="Arial" pitchFamily="34" charset="0"/>
              <a:cs typeface="Arial"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797152" y="1200759"/>
            <a:ext cx="1544960" cy="1544960"/>
          </a:xfrm>
          <a:prstGeom prst="rect">
            <a:avLst/>
          </a:prstGeom>
        </p:spPr>
      </p:pic>
    </p:spTree>
    <p:extLst>
      <p:ext uri="{BB962C8B-B14F-4D97-AF65-F5344CB8AC3E}">
        <p14:creationId xmlns:p14="http://schemas.microsoft.com/office/powerpoint/2010/main" xmlns="" val="15423335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20688" y="1115616"/>
            <a:ext cx="5611332" cy="1237952"/>
          </a:xfrm>
        </p:spPr>
        <p:txBody>
          <a:bodyPr>
            <a:noAutofit/>
          </a:bodyPr>
          <a:lstStyle/>
          <a:p>
            <a:pPr algn="ctr"/>
            <a:r>
              <a:rPr lang="en-AU" sz="3600" b="1" dirty="0" smtClean="0">
                <a:latin typeface="Arial" pitchFamily="34" charset="0"/>
                <a:cs typeface="Arial" pitchFamily="34" charset="0"/>
              </a:rPr>
              <a:t>Where’s Can Biological Solutions Be Applied? </a:t>
            </a:r>
            <a:endParaRPr lang="en-AU" sz="3600" b="1" dirty="0">
              <a:latin typeface="Arial" pitchFamily="34" charset="0"/>
              <a:cs typeface="Arial" pitchFamily="34" charset="0"/>
            </a:endParaRPr>
          </a:p>
        </p:txBody>
      </p:sp>
      <p:sp>
        <p:nvSpPr>
          <p:cNvPr id="7" name="Footer Placeholder 6"/>
          <p:cNvSpPr>
            <a:spLocks noGrp="1"/>
          </p:cNvSpPr>
          <p:nvPr>
            <p:ph type="ftr" sz="quarter" idx="11"/>
          </p:nvPr>
        </p:nvSpPr>
        <p:spPr>
          <a:xfrm>
            <a:off x="1988840" y="8388446"/>
            <a:ext cx="2514600" cy="486833"/>
          </a:xfrm>
        </p:spPr>
        <p:txBody>
          <a:bodyPr>
            <a:normAutofit/>
          </a:bodyPr>
          <a:lstStyle/>
          <a:p>
            <a:pPr algn="ctr"/>
            <a:r>
              <a:rPr lang="en-AU" sz="800" dirty="0" smtClean="0">
                <a:solidFill>
                  <a:schemeClr val="tx1"/>
                </a:solidFill>
                <a:latin typeface="Arial" pitchFamily="34" charset="0"/>
                <a:cs typeface="Arial" pitchFamily="34" charset="0"/>
              </a:rPr>
              <a:t>© 2013 </a:t>
            </a:r>
            <a:r>
              <a:rPr lang="en-AU" sz="800" dirty="0" err="1" smtClean="0">
                <a:solidFill>
                  <a:schemeClr val="tx1"/>
                </a:solidFill>
                <a:latin typeface="Arial" pitchFamily="34" charset="0"/>
                <a:cs typeface="Arial" pitchFamily="34" charset="0"/>
              </a:rPr>
              <a:t>Sanitaire</a:t>
            </a:r>
            <a:r>
              <a:rPr lang="en-AU" sz="800" dirty="0" smtClean="0">
                <a:solidFill>
                  <a:schemeClr val="tx1"/>
                </a:solidFill>
                <a:latin typeface="Arial" pitchFamily="34" charset="0"/>
                <a:cs typeface="Arial" pitchFamily="34" charset="0"/>
              </a:rPr>
              <a:t> Bio-Products Pty Ltd</a:t>
            </a:r>
          </a:p>
          <a:p>
            <a:pPr algn="ctr"/>
            <a:r>
              <a:rPr lang="en-AU" sz="800" dirty="0" smtClean="0">
                <a:solidFill>
                  <a:schemeClr val="tx1"/>
                </a:solidFill>
                <a:latin typeface="Arial" pitchFamily="34" charset="0"/>
                <a:cs typeface="Arial" pitchFamily="34" charset="0"/>
              </a:rPr>
              <a:t>Authorised Distributor Partner of Bio-Productions Ltd</a:t>
            </a:r>
            <a:endParaRPr lang="en-AU" sz="800" dirty="0">
              <a:solidFill>
                <a:schemeClr val="tx1"/>
              </a:solidFill>
              <a:latin typeface="Arial" pitchFamily="34" charset="0"/>
              <a:cs typeface="Arial" pitchFamily="34" charset="0"/>
            </a:endParaRPr>
          </a:p>
        </p:txBody>
      </p:sp>
      <p:sp>
        <p:nvSpPr>
          <p:cNvPr id="8" name="Slide Number Placeholder 7"/>
          <p:cNvSpPr>
            <a:spLocks noGrp="1"/>
          </p:cNvSpPr>
          <p:nvPr>
            <p:ph type="sldNum" sz="quarter" idx="12"/>
          </p:nvPr>
        </p:nvSpPr>
        <p:spPr/>
        <p:txBody>
          <a:bodyPr/>
          <a:lstStyle/>
          <a:p>
            <a:fld id="{38CBF3CE-26C5-42D7-ACC0-51BB729A4AD3}" type="slidenum">
              <a:rPr lang="en-AU" smtClean="0"/>
              <a:pPr/>
              <a:t>13</a:t>
            </a:fld>
            <a:endParaRPr lang="en-AU"/>
          </a:p>
        </p:txBody>
      </p:sp>
      <p:sp>
        <p:nvSpPr>
          <p:cNvPr id="10" name="Content Placeholder 9"/>
          <p:cNvSpPr>
            <a:spLocks noGrp="1"/>
          </p:cNvSpPr>
          <p:nvPr>
            <p:ph sz="quarter" idx="1"/>
          </p:nvPr>
        </p:nvSpPr>
        <p:spPr>
          <a:xfrm>
            <a:off x="2708920" y="2555776"/>
            <a:ext cx="3833813" cy="5001096"/>
          </a:xfrm>
        </p:spPr>
        <p:txBody>
          <a:bodyPr>
            <a:normAutofit lnSpcReduction="10000"/>
          </a:bodyPr>
          <a:lstStyle/>
          <a:p>
            <a:pPr>
              <a:spcAft>
                <a:spcPts val="600"/>
              </a:spcAft>
              <a:buClrTx/>
            </a:pPr>
            <a:r>
              <a:rPr lang="en-AU" sz="1800" dirty="0">
                <a:latin typeface="Arial" pitchFamily="34" charset="0"/>
                <a:cs typeface="Arial" pitchFamily="34" charset="0"/>
              </a:rPr>
              <a:t>Hospitality</a:t>
            </a:r>
          </a:p>
          <a:p>
            <a:pPr>
              <a:spcAft>
                <a:spcPts val="600"/>
              </a:spcAft>
              <a:buClrTx/>
            </a:pPr>
            <a:r>
              <a:rPr lang="en-AU" sz="1800" dirty="0">
                <a:latin typeface="Arial" pitchFamily="34" charset="0"/>
                <a:cs typeface="Arial" pitchFamily="34" charset="0"/>
              </a:rPr>
              <a:t>Education</a:t>
            </a:r>
          </a:p>
          <a:p>
            <a:pPr>
              <a:spcAft>
                <a:spcPts val="600"/>
              </a:spcAft>
              <a:buClrTx/>
            </a:pPr>
            <a:r>
              <a:rPr lang="en-AU" sz="1800" dirty="0">
                <a:latin typeface="Arial" pitchFamily="34" charset="0"/>
                <a:cs typeface="Arial" pitchFamily="34" charset="0"/>
              </a:rPr>
              <a:t>Local Government</a:t>
            </a:r>
          </a:p>
          <a:p>
            <a:pPr>
              <a:spcAft>
                <a:spcPts val="600"/>
              </a:spcAft>
              <a:buClrTx/>
            </a:pPr>
            <a:r>
              <a:rPr lang="en-AU" sz="1800" dirty="0">
                <a:latin typeface="Arial" pitchFamily="34" charset="0"/>
                <a:cs typeface="Arial" pitchFamily="34" charset="0"/>
              </a:rPr>
              <a:t>Commercial - Office Buildings</a:t>
            </a:r>
          </a:p>
          <a:p>
            <a:pPr>
              <a:spcAft>
                <a:spcPts val="600"/>
              </a:spcAft>
              <a:buClrTx/>
            </a:pPr>
            <a:r>
              <a:rPr lang="en-AU" sz="1800" dirty="0">
                <a:latin typeface="Arial" pitchFamily="34" charset="0"/>
                <a:cs typeface="Arial" pitchFamily="34" charset="0"/>
              </a:rPr>
              <a:t>Parks</a:t>
            </a:r>
          </a:p>
          <a:p>
            <a:pPr>
              <a:spcAft>
                <a:spcPts val="600"/>
              </a:spcAft>
              <a:buClrTx/>
            </a:pPr>
            <a:r>
              <a:rPr lang="en-AU" sz="1800" dirty="0">
                <a:latin typeface="Arial" pitchFamily="34" charset="0"/>
                <a:cs typeface="Arial" pitchFamily="34" charset="0"/>
              </a:rPr>
              <a:t>Theme Parks</a:t>
            </a:r>
          </a:p>
          <a:p>
            <a:pPr>
              <a:spcAft>
                <a:spcPts val="600"/>
              </a:spcAft>
              <a:buClrTx/>
            </a:pPr>
            <a:r>
              <a:rPr lang="en-AU" sz="1800" dirty="0">
                <a:latin typeface="Arial" pitchFamily="34" charset="0"/>
                <a:cs typeface="Arial" pitchFamily="34" charset="0"/>
              </a:rPr>
              <a:t>Stadiums</a:t>
            </a:r>
          </a:p>
          <a:p>
            <a:pPr>
              <a:spcAft>
                <a:spcPts val="600"/>
              </a:spcAft>
              <a:buClrTx/>
            </a:pPr>
            <a:r>
              <a:rPr lang="en-AU" sz="1800" dirty="0">
                <a:latin typeface="Arial" pitchFamily="34" charset="0"/>
                <a:cs typeface="Arial" pitchFamily="34" charset="0"/>
              </a:rPr>
              <a:t>Aged Care</a:t>
            </a:r>
          </a:p>
          <a:p>
            <a:pPr>
              <a:spcAft>
                <a:spcPts val="600"/>
              </a:spcAft>
              <a:buClrTx/>
            </a:pPr>
            <a:r>
              <a:rPr lang="en-AU" sz="1800" dirty="0">
                <a:latin typeface="Arial" pitchFamily="34" charset="0"/>
                <a:cs typeface="Arial" pitchFamily="34" charset="0"/>
              </a:rPr>
              <a:t>Health</a:t>
            </a:r>
          </a:p>
          <a:p>
            <a:pPr>
              <a:spcAft>
                <a:spcPts val="600"/>
              </a:spcAft>
              <a:buClrTx/>
            </a:pPr>
            <a:r>
              <a:rPr lang="en-AU" sz="1800" dirty="0">
                <a:latin typeface="Arial" pitchFamily="34" charset="0"/>
                <a:cs typeface="Arial" pitchFamily="34" charset="0"/>
              </a:rPr>
              <a:t>Industrial</a:t>
            </a:r>
          </a:p>
          <a:p>
            <a:pPr>
              <a:spcAft>
                <a:spcPts val="600"/>
              </a:spcAft>
              <a:buClrTx/>
            </a:pPr>
            <a:r>
              <a:rPr lang="en-AU" sz="1800" dirty="0">
                <a:latin typeface="Arial" pitchFamily="34" charset="0"/>
                <a:cs typeface="Arial" pitchFamily="34" charset="0"/>
              </a:rPr>
              <a:t>Shopping Malls - Retail</a:t>
            </a:r>
          </a:p>
          <a:p>
            <a:pPr>
              <a:spcAft>
                <a:spcPts val="600"/>
              </a:spcAft>
              <a:buClrTx/>
            </a:pPr>
            <a:r>
              <a:rPr lang="en-AU" sz="1800" dirty="0" smtClean="0">
                <a:latin typeface="Arial" pitchFamily="34" charset="0"/>
                <a:cs typeface="Arial" pitchFamily="34" charset="0"/>
              </a:rPr>
              <a:t>Defence</a:t>
            </a:r>
            <a:endParaRPr lang="en-AU" sz="1800" dirty="0">
              <a:latin typeface="Arial" pitchFamily="34" charset="0"/>
              <a:cs typeface="Arial" pitchFamily="34" charset="0"/>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0689" y="3347864"/>
            <a:ext cx="1998614" cy="15398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TextBox 10"/>
          <p:cNvSpPr txBox="1"/>
          <p:nvPr/>
        </p:nvSpPr>
        <p:spPr>
          <a:xfrm>
            <a:off x="2348880" y="7452320"/>
            <a:ext cx="4032448" cy="646331"/>
          </a:xfrm>
          <a:prstGeom prst="rect">
            <a:avLst/>
          </a:prstGeom>
          <a:noFill/>
        </p:spPr>
        <p:txBody>
          <a:bodyPr wrap="square" rtlCol="0">
            <a:spAutoFit/>
          </a:bodyPr>
          <a:lstStyle/>
          <a:p>
            <a:r>
              <a:rPr lang="en-AU" sz="3600" dirty="0" smtClean="0">
                <a:latin typeface="Arial" pitchFamily="34" charset="0"/>
                <a:cs typeface="Arial" pitchFamily="34" charset="0"/>
              </a:rPr>
              <a:t>	....Everywhere</a:t>
            </a:r>
            <a:endParaRPr lang="en-AU" sz="3600" dirty="0">
              <a:latin typeface="Arial" pitchFamily="34" charset="0"/>
              <a:cs typeface="Arial" pitchFamily="34" charset="0"/>
            </a:endParaRPr>
          </a:p>
        </p:txBody>
      </p:sp>
    </p:spTree>
    <p:extLst>
      <p:ext uri="{BB962C8B-B14F-4D97-AF65-F5344CB8AC3E}">
        <p14:creationId xmlns:p14="http://schemas.microsoft.com/office/powerpoint/2010/main" xmlns="" val="9338721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lgn="ctr"/>
            <a:r>
              <a:rPr lang="en-AU" sz="600" dirty="0" smtClean="0">
                <a:solidFill>
                  <a:prstClr val="black"/>
                </a:solidFill>
                <a:latin typeface="Arial" pitchFamily="34" charset="0"/>
                <a:cs typeface="Arial" pitchFamily="34" charset="0"/>
              </a:rPr>
              <a:t>© 2013 </a:t>
            </a:r>
            <a:r>
              <a:rPr lang="en-AU" sz="600" dirty="0" err="1" smtClean="0">
                <a:solidFill>
                  <a:prstClr val="black"/>
                </a:solidFill>
                <a:latin typeface="Arial" pitchFamily="34" charset="0"/>
                <a:cs typeface="Arial" pitchFamily="34" charset="0"/>
              </a:rPr>
              <a:t>Sanitaire</a:t>
            </a:r>
            <a:r>
              <a:rPr lang="en-AU" sz="600" dirty="0" smtClean="0">
                <a:solidFill>
                  <a:prstClr val="black"/>
                </a:solidFill>
                <a:latin typeface="Arial" pitchFamily="34" charset="0"/>
                <a:cs typeface="Arial" pitchFamily="34" charset="0"/>
              </a:rPr>
              <a:t> Bio-Products Pty Ltd</a:t>
            </a:r>
          </a:p>
          <a:p>
            <a:pPr algn="ctr"/>
            <a:r>
              <a:rPr lang="en-AU" sz="600" dirty="0" smtClean="0">
                <a:solidFill>
                  <a:prstClr val="black"/>
                </a:solidFill>
                <a:latin typeface="Arial" pitchFamily="34" charset="0"/>
                <a:cs typeface="Arial" pitchFamily="34" charset="0"/>
              </a:rPr>
              <a:t>Authorised Distributor Partner of Bio-Productions Ltd</a:t>
            </a:r>
            <a:endParaRPr lang="en-AU" sz="600" dirty="0">
              <a:solidFill>
                <a:prstClr val="black"/>
              </a:solidFill>
              <a:latin typeface="Arial" pitchFamily="34" charset="0"/>
              <a:cs typeface="Arial" pitchFamily="34" charset="0"/>
            </a:endParaRPr>
          </a:p>
        </p:txBody>
      </p:sp>
      <p:sp>
        <p:nvSpPr>
          <p:cNvPr id="3" name="Slide Number Placeholder 2"/>
          <p:cNvSpPr>
            <a:spLocks noGrp="1"/>
          </p:cNvSpPr>
          <p:nvPr>
            <p:ph type="sldNum" sz="quarter" idx="12"/>
          </p:nvPr>
        </p:nvSpPr>
        <p:spPr/>
        <p:txBody>
          <a:bodyPr/>
          <a:lstStyle/>
          <a:p>
            <a:fld id="{38CBF3CE-26C5-42D7-ACC0-51BB729A4AD3}" type="slidenum">
              <a:rPr lang="en-AU" smtClean="0">
                <a:solidFill>
                  <a:srgbClr val="04617B">
                    <a:shade val="90000"/>
                  </a:srgbClr>
                </a:solidFill>
              </a:rPr>
              <a:pPr/>
              <a:t>14</a:t>
            </a:fld>
            <a:endParaRPr lang="en-AU">
              <a:solidFill>
                <a:srgbClr val="04617B">
                  <a:shade val="90000"/>
                </a:srgbClr>
              </a:solidFill>
            </a:endParaRPr>
          </a:p>
        </p:txBody>
      </p:sp>
      <p:sp>
        <p:nvSpPr>
          <p:cNvPr id="4" name="TextBox 3"/>
          <p:cNvSpPr txBox="1"/>
          <p:nvPr/>
        </p:nvSpPr>
        <p:spPr>
          <a:xfrm>
            <a:off x="620688" y="1259632"/>
            <a:ext cx="5616624" cy="1077218"/>
          </a:xfrm>
          <a:prstGeom prst="rect">
            <a:avLst/>
          </a:prstGeom>
          <a:noFill/>
        </p:spPr>
        <p:txBody>
          <a:bodyPr wrap="square" rtlCol="0">
            <a:spAutoFit/>
          </a:bodyPr>
          <a:lstStyle/>
          <a:p>
            <a:r>
              <a:rPr lang="en-AU" sz="3200" b="1" dirty="0" smtClean="0">
                <a:solidFill>
                  <a:srgbClr val="0F6FC6">
                    <a:lumMod val="50000"/>
                  </a:srgbClr>
                </a:solidFill>
                <a:latin typeface="Arial" pitchFamily="34" charset="0"/>
                <a:cs typeface="Arial" pitchFamily="34" charset="0"/>
              </a:rPr>
              <a:t>JUST IN CASE YOU DIDN’T KNOW.........</a:t>
            </a:r>
            <a:endParaRPr lang="en-AU" sz="3200" b="1" dirty="0">
              <a:solidFill>
                <a:srgbClr val="0F6FC6">
                  <a:lumMod val="50000"/>
                </a:srgbClr>
              </a:solidFill>
              <a:latin typeface="Arial" pitchFamily="34" charset="0"/>
              <a:cs typeface="Arial" pitchFamily="34" charset="0"/>
            </a:endParaRPr>
          </a:p>
        </p:txBody>
      </p:sp>
      <p:sp>
        <p:nvSpPr>
          <p:cNvPr id="5" name="Text Box 2"/>
          <p:cNvSpPr txBox="1">
            <a:spLocks noChangeArrowheads="1"/>
          </p:cNvSpPr>
          <p:nvPr/>
        </p:nvSpPr>
        <p:spPr bwMode="auto">
          <a:xfrm>
            <a:off x="548681" y="2483768"/>
            <a:ext cx="5838825" cy="25922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ts val="1000"/>
              </a:spcAft>
            </a:pPr>
            <a:r>
              <a:rPr lang="en-AU" sz="1600" b="1" dirty="0" smtClean="0">
                <a:solidFill>
                  <a:prstClr val="black"/>
                </a:solidFill>
                <a:latin typeface="Arial" pitchFamily="34" charset="0"/>
                <a:cs typeface="Arial" pitchFamily="34" charset="0"/>
              </a:rPr>
              <a:t>What you might not know about comparisons?   </a:t>
            </a:r>
            <a:r>
              <a:rPr lang="en-AU" sz="4000" dirty="0" smtClean="0">
                <a:solidFill>
                  <a:srgbClr val="FF0000"/>
                </a:solidFill>
                <a:latin typeface="Arial" pitchFamily="34" charset="0"/>
                <a:cs typeface="Arial" pitchFamily="34" charset="0"/>
                <a:sym typeface="Wingdings" pitchFamily="2" charset="2"/>
              </a:rPr>
              <a:t></a:t>
            </a:r>
            <a:r>
              <a:rPr lang="en-AU" sz="1600" dirty="0" smtClean="0">
                <a:solidFill>
                  <a:srgbClr val="FF0000"/>
                </a:solidFill>
                <a:latin typeface="Arial" pitchFamily="34" charset="0"/>
                <a:cs typeface="Arial" pitchFamily="34" charset="0"/>
              </a:rPr>
              <a:t> </a:t>
            </a:r>
            <a:r>
              <a:rPr lang="en-AU" sz="1600" dirty="0" err="1" smtClean="0">
                <a:solidFill>
                  <a:srgbClr val="FF0000"/>
                </a:solidFill>
                <a:latin typeface="Arial" pitchFamily="34" charset="0"/>
                <a:cs typeface="Arial" pitchFamily="34" charset="0"/>
              </a:rPr>
              <a:t>pDCB</a:t>
            </a:r>
            <a:r>
              <a:rPr lang="en-AU" sz="1600" dirty="0" smtClean="0">
                <a:solidFill>
                  <a:srgbClr val="FF0000"/>
                </a:solidFill>
                <a:latin typeface="Arial" pitchFamily="34" charset="0"/>
                <a:cs typeface="Arial" pitchFamily="34" charset="0"/>
              </a:rPr>
              <a:t> </a:t>
            </a:r>
            <a:endParaRPr lang="en-AU" sz="1600" b="1" dirty="0" smtClean="0">
              <a:solidFill>
                <a:prstClr val="black"/>
              </a:solidFill>
              <a:latin typeface="Arial" pitchFamily="34" charset="0"/>
              <a:cs typeface="Arial" pitchFamily="34" charset="0"/>
            </a:endParaRPr>
          </a:p>
          <a:p>
            <a:pPr fontAlgn="base">
              <a:spcBef>
                <a:spcPct val="0"/>
              </a:spcBef>
              <a:spcAft>
                <a:spcPts val="1000"/>
              </a:spcAft>
            </a:pPr>
            <a:endParaRPr lang="en-AU" sz="1600" b="1" dirty="0" smtClean="0">
              <a:solidFill>
                <a:prstClr val="black"/>
              </a:solidFill>
              <a:latin typeface="Arial" pitchFamily="34" charset="0"/>
              <a:cs typeface="Arial" pitchFamily="34" charset="0"/>
            </a:endParaRPr>
          </a:p>
          <a:p>
            <a:pPr fontAlgn="base">
              <a:spcBef>
                <a:spcPct val="0"/>
              </a:spcBef>
              <a:spcAft>
                <a:spcPts val="1000"/>
              </a:spcAft>
            </a:pPr>
            <a:r>
              <a:rPr lang="en-AU" sz="1400" i="1" dirty="0" err="1" smtClean="0">
                <a:solidFill>
                  <a:prstClr val="black"/>
                </a:solidFill>
                <a:latin typeface="Arial" pitchFamily="34" charset="0"/>
                <a:cs typeface="Arial" pitchFamily="34" charset="0"/>
              </a:rPr>
              <a:t>pDCB</a:t>
            </a:r>
            <a:r>
              <a:rPr lang="en-AU" sz="1400" i="1" dirty="0" smtClean="0">
                <a:solidFill>
                  <a:prstClr val="black"/>
                </a:solidFill>
                <a:latin typeface="Arial" pitchFamily="34" charset="0"/>
                <a:cs typeface="Arial" pitchFamily="34" charset="0"/>
              </a:rPr>
              <a:t> </a:t>
            </a:r>
            <a:r>
              <a:rPr lang="en-AU" sz="1400" i="1" dirty="0" smtClean="0">
                <a:solidFill>
                  <a:srgbClr val="FF0000"/>
                </a:solidFill>
                <a:latin typeface="Arial" pitchFamily="34" charset="0"/>
                <a:cs typeface="Arial" pitchFamily="34" charset="0"/>
              </a:rPr>
              <a:t>(urinal air freshener blocks) </a:t>
            </a:r>
            <a:r>
              <a:rPr lang="en-AU" sz="1400" i="1" dirty="0" smtClean="0">
                <a:solidFill>
                  <a:prstClr val="black"/>
                </a:solidFill>
                <a:latin typeface="Arial" pitchFamily="34" charset="0"/>
                <a:cs typeface="Arial" pitchFamily="34" charset="0"/>
              </a:rPr>
              <a:t>is a crystallised gas and only offers masking smell and some insect repellent properties. </a:t>
            </a:r>
            <a:r>
              <a:rPr lang="en-AU" sz="1400" i="1" dirty="0" err="1" smtClean="0">
                <a:solidFill>
                  <a:prstClr val="black"/>
                </a:solidFill>
                <a:latin typeface="Arial" pitchFamily="34" charset="0"/>
                <a:cs typeface="Arial" pitchFamily="34" charset="0"/>
              </a:rPr>
              <a:t>pDCB</a:t>
            </a:r>
            <a:r>
              <a:rPr lang="en-AU" sz="1400" i="1" dirty="0" smtClean="0">
                <a:solidFill>
                  <a:prstClr val="black"/>
                </a:solidFill>
                <a:latin typeface="Arial" pitchFamily="34" charset="0"/>
                <a:cs typeface="Arial" pitchFamily="34" charset="0"/>
              </a:rPr>
              <a:t> provides no cleaning efficacy at all. Some people are under the impression because </a:t>
            </a:r>
            <a:r>
              <a:rPr lang="en-AU" sz="1400" i="1" dirty="0" err="1" smtClean="0">
                <a:solidFill>
                  <a:prstClr val="black"/>
                </a:solidFill>
                <a:latin typeface="Arial" pitchFamily="34" charset="0"/>
                <a:cs typeface="Arial" pitchFamily="34" charset="0"/>
              </a:rPr>
              <a:t>pDCB</a:t>
            </a:r>
            <a:r>
              <a:rPr lang="en-AU" sz="1400" i="1" dirty="0" smtClean="0">
                <a:solidFill>
                  <a:prstClr val="black"/>
                </a:solidFill>
                <a:latin typeface="Arial" pitchFamily="34" charset="0"/>
                <a:cs typeface="Arial" pitchFamily="34" charset="0"/>
              </a:rPr>
              <a:t> blocks get smaller in the urinal that they dissolve in water. This is not so. </a:t>
            </a:r>
            <a:r>
              <a:rPr lang="en-AU" sz="1400" i="1" dirty="0" err="1" smtClean="0">
                <a:solidFill>
                  <a:prstClr val="black"/>
                </a:solidFill>
                <a:latin typeface="Arial" pitchFamily="34" charset="0"/>
                <a:cs typeface="Arial" pitchFamily="34" charset="0"/>
              </a:rPr>
              <a:t>pDCB</a:t>
            </a:r>
            <a:r>
              <a:rPr lang="en-AU" sz="1400" i="1" dirty="0" smtClean="0">
                <a:solidFill>
                  <a:prstClr val="black"/>
                </a:solidFill>
                <a:latin typeface="Arial" pitchFamily="34" charset="0"/>
                <a:cs typeface="Arial" pitchFamily="34" charset="0"/>
              </a:rPr>
              <a:t> returns to its gaseous state while ‘dissolving’ into the air when immersed in water it remains static. </a:t>
            </a:r>
            <a:endParaRPr lang="en-AU" sz="1400" i="1" dirty="0" smtClean="0">
              <a:solidFill>
                <a:srgbClr val="FF0000"/>
              </a:solidFill>
              <a:latin typeface="Arial" pitchFamily="34" charset="0"/>
              <a:cs typeface="Arial" pitchFamily="34" charset="0"/>
            </a:endParaRPr>
          </a:p>
          <a:p>
            <a:pPr algn="just" fontAlgn="base">
              <a:spcBef>
                <a:spcPct val="0"/>
              </a:spcBef>
              <a:spcAft>
                <a:spcPts val="1000"/>
              </a:spcAft>
            </a:pPr>
            <a:endParaRPr lang="en-AU" sz="1100" i="1" dirty="0" smtClean="0">
              <a:solidFill>
                <a:prstClr val="black"/>
              </a:solidFill>
              <a:latin typeface="Verdana" pitchFamily="34" charset="0"/>
            </a:endParaRPr>
          </a:p>
          <a:p>
            <a:pPr algn="just" fontAlgn="base">
              <a:spcBef>
                <a:spcPct val="0"/>
              </a:spcBef>
              <a:spcAft>
                <a:spcPts val="1000"/>
              </a:spcAft>
            </a:pPr>
            <a:r>
              <a:rPr lang="en-AU" sz="1400" i="1" dirty="0" smtClean="0">
                <a:solidFill>
                  <a:prstClr val="black"/>
                </a:solidFill>
                <a:latin typeface="Arial" pitchFamily="34" charset="0"/>
                <a:cs typeface="Arial" pitchFamily="34" charset="0"/>
              </a:rPr>
              <a:t>Unfortunately and because of this, when </a:t>
            </a:r>
            <a:r>
              <a:rPr lang="en-AU" sz="1400" i="1" dirty="0" err="1" smtClean="0">
                <a:solidFill>
                  <a:prstClr val="black"/>
                </a:solidFill>
                <a:latin typeface="Arial" pitchFamily="34" charset="0"/>
                <a:cs typeface="Arial" pitchFamily="34" charset="0"/>
              </a:rPr>
              <a:t>pDCB</a:t>
            </a:r>
            <a:r>
              <a:rPr lang="en-AU" sz="1400" i="1" dirty="0" smtClean="0">
                <a:solidFill>
                  <a:prstClr val="black"/>
                </a:solidFill>
                <a:latin typeface="Arial" pitchFamily="34" charset="0"/>
                <a:cs typeface="Arial" pitchFamily="34" charset="0"/>
              </a:rPr>
              <a:t> blocks get small enough to drop through urinal grating they lodge in the trap and cause blockages. The various </a:t>
            </a:r>
            <a:r>
              <a:rPr lang="en-AU" sz="1400" i="1" dirty="0" err="1" smtClean="0">
                <a:solidFill>
                  <a:prstClr val="black"/>
                </a:solidFill>
                <a:latin typeface="Arial" pitchFamily="34" charset="0"/>
                <a:cs typeface="Arial" pitchFamily="34" charset="0"/>
              </a:rPr>
              <a:t>pDCB</a:t>
            </a:r>
            <a:r>
              <a:rPr lang="en-AU" sz="1400" i="1" dirty="0" smtClean="0">
                <a:solidFill>
                  <a:prstClr val="black"/>
                </a:solidFill>
                <a:latin typeface="Arial" pitchFamily="34" charset="0"/>
                <a:cs typeface="Arial" pitchFamily="34" charset="0"/>
              </a:rPr>
              <a:t> alternatives are usually made from surfactants so they provide some cleaning efficacy. These blocks are also water soluble, so they totally dissolve and cannot contribute to blocked pipes.</a:t>
            </a:r>
            <a:endParaRPr lang="en-US" sz="1400" dirty="0" smtClean="0">
              <a:solidFill>
                <a:prstClr val="black"/>
              </a:solidFill>
              <a:latin typeface="Arial" pitchFamily="34" charset="0"/>
              <a:cs typeface="Arial" pitchFamily="34" charset="0"/>
            </a:endParaRPr>
          </a:p>
        </p:txBody>
      </p:sp>
      <p:pic>
        <p:nvPicPr>
          <p:cNvPr id="6" name="Picture 5" descr="Para Block.jpg"/>
          <p:cNvPicPr/>
          <p:nvPr/>
        </p:nvPicPr>
        <p:blipFill>
          <a:blip r:embed="rId2" cstate="print"/>
          <a:stretch>
            <a:fillRect/>
          </a:stretch>
        </p:blipFill>
        <p:spPr>
          <a:xfrm>
            <a:off x="5445242" y="1979735"/>
            <a:ext cx="808559" cy="513695"/>
          </a:xfrm>
          <a:prstGeom prst="rect">
            <a:avLst/>
          </a:prstGeom>
        </p:spPr>
      </p:pic>
    </p:spTree>
    <p:extLst>
      <p:ext uri="{BB962C8B-B14F-4D97-AF65-F5344CB8AC3E}">
        <p14:creationId xmlns:p14="http://schemas.microsoft.com/office/powerpoint/2010/main" xmlns="" val="28464812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6712" y="1187624"/>
            <a:ext cx="5268558" cy="1235968"/>
          </a:xfrm>
        </p:spPr>
        <p:txBody>
          <a:bodyPr>
            <a:normAutofit/>
          </a:bodyPr>
          <a:lstStyle/>
          <a:p>
            <a:r>
              <a:rPr lang="en-AU" sz="3600" b="1" dirty="0" smtClean="0">
                <a:latin typeface="Arial" pitchFamily="34" charset="0"/>
                <a:cs typeface="Arial" pitchFamily="34" charset="0"/>
              </a:rPr>
              <a:t>Urinal System Information Sheets</a:t>
            </a:r>
            <a:endParaRPr lang="en-AU" sz="3600" b="1" dirty="0">
              <a:latin typeface="Arial" pitchFamily="34" charset="0"/>
              <a:cs typeface="Arial" pitchFamily="34" charset="0"/>
            </a:endParaRPr>
          </a:p>
        </p:txBody>
      </p:sp>
      <p:sp>
        <p:nvSpPr>
          <p:cNvPr id="3" name="Footer Placeholder 2"/>
          <p:cNvSpPr>
            <a:spLocks noGrp="1"/>
          </p:cNvSpPr>
          <p:nvPr>
            <p:ph type="ftr" sz="quarter" idx="11"/>
          </p:nvPr>
        </p:nvSpPr>
        <p:spPr/>
        <p:txBody>
          <a:bodyPr/>
          <a:lstStyle/>
          <a:p>
            <a:pPr algn="ctr"/>
            <a:r>
              <a:rPr lang="en-AU" sz="800" dirty="0">
                <a:solidFill>
                  <a:schemeClr val="tx1"/>
                </a:solidFill>
                <a:latin typeface="Arial" pitchFamily="34" charset="0"/>
                <a:cs typeface="Arial" pitchFamily="34" charset="0"/>
              </a:rPr>
              <a:t>© 2013 Sanitaire Bio-Products  Pty Ltd</a:t>
            </a:r>
          </a:p>
          <a:p>
            <a:pPr algn="ctr"/>
            <a:r>
              <a:rPr lang="en-AU" sz="800" dirty="0">
                <a:solidFill>
                  <a:schemeClr val="tx1"/>
                </a:solidFill>
                <a:latin typeface="Arial" pitchFamily="34" charset="0"/>
                <a:cs typeface="Arial" pitchFamily="34" charset="0"/>
              </a:rPr>
              <a:t>Authorised Distributor Partner of Bio-Productions Ltd</a:t>
            </a:r>
          </a:p>
        </p:txBody>
      </p:sp>
      <p:sp>
        <p:nvSpPr>
          <p:cNvPr id="4" name="Slide Number Placeholder 3"/>
          <p:cNvSpPr>
            <a:spLocks noGrp="1"/>
          </p:cNvSpPr>
          <p:nvPr>
            <p:ph type="sldNum" sz="quarter" idx="12"/>
          </p:nvPr>
        </p:nvSpPr>
        <p:spPr/>
        <p:txBody>
          <a:bodyPr/>
          <a:lstStyle/>
          <a:p>
            <a:fld id="{38CBF3CE-26C5-42D7-ACC0-51BB729A4AD3}" type="slidenum">
              <a:rPr lang="en-AU" smtClean="0"/>
              <a:pPr/>
              <a:t>15</a:t>
            </a:fld>
            <a:endParaRPr lang="en-AU"/>
          </a:p>
        </p:txBody>
      </p:sp>
      <p:graphicFrame>
        <p:nvGraphicFramePr>
          <p:cNvPr id="8" name="Content Placeholder 7"/>
          <p:cNvGraphicFramePr>
            <a:graphicFrameLocks noGrp="1"/>
          </p:cNvGraphicFramePr>
          <p:nvPr>
            <p:ph sz="quarter" idx="1"/>
            <p:extLst>
              <p:ext uri="{D42A27DB-BD31-4B8C-83A1-F6EECF244321}">
                <p14:modId xmlns="" xmlns:p14="http://schemas.microsoft.com/office/powerpoint/2010/main" val="965101532"/>
              </p:ext>
            </p:extLst>
          </p:nvPr>
        </p:nvGraphicFramePr>
        <p:xfrm>
          <a:off x="458788" y="2133600"/>
          <a:ext cx="6115050" cy="599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603555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8CBF3CE-26C5-42D7-ACC0-51BB729A4AD3}" type="slidenum">
              <a:rPr lang="en-AU" smtClean="0"/>
              <a:pPr/>
              <a:t>16</a:t>
            </a:fld>
            <a:endParaRPr lang="en-AU"/>
          </a:p>
        </p:txBody>
      </p:sp>
      <p:graphicFrame>
        <p:nvGraphicFramePr>
          <p:cNvPr id="4" name="Object 3"/>
          <p:cNvGraphicFramePr>
            <a:graphicFrameLocks noChangeAspect="1"/>
          </p:cNvGraphicFramePr>
          <p:nvPr>
            <p:extLst>
              <p:ext uri="{D42A27DB-BD31-4B8C-83A1-F6EECF244321}">
                <p14:modId xmlns:p14="http://schemas.microsoft.com/office/powerpoint/2010/main" xmlns="" val="1603309634"/>
              </p:ext>
            </p:extLst>
          </p:nvPr>
        </p:nvGraphicFramePr>
        <p:xfrm>
          <a:off x="1268762" y="971602"/>
          <a:ext cx="4464497" cy="7421500"/>
        </p:xfrm>
        <a:graphic>
          <a:graphicData uri="http://schemas.openxmlformats.org/presentationml/2006/ole">
            <p:oleObj spid="_x0000_s8214" name="Document" r:id="rId3" imgW="6344499" imgH="10545713" progId="Word.Document.12">
              <p:embed/>
            </p:oleObj>
          </a:graphicData>
        </a:graphic>
      </p:graphicFrame>
    </p:spTree>
    <p:extLst>
      <p:ext uri="{BB962C8B-B14F-4D97-AF65-F5344CB8AC3E}">
        <p14:creationId xmlns:p14="http://schemas.microsoft.com/office/powerpoint/2010/main" xmlns="" val="23551559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332656" y="1043608"/>
            <a:ext cx="6172200" cy="1584176"/>
          </a:xfrm>
        </p:spPr>
        <p:txBody>
          <a:bodyPr>
            <a:normAutofit/>
          </a:bodyPr>
          <a:lstStyle/>
          <a:p>
            <a:r>
              <a:rPr lang="en-AU" sz="4000" b="1" dirty="0" smtClean="0">
                <a:latin typeface="Arial" pitchFamily="34" charset="0"/>
                <a:cs typeface="Arial" pitchFamily="34" charset="0"/>
              </a:rPr>
              <a:t>Smelly Washrooms, Blocked Pipes</a:t>
            </a:r>
            <a:r>
              <a:rPr lang="en-AU" sz="4000" dirty="0" smtClean="0">
                <a:latin typeface="Arial" pitchFamily="34" charset="0"/>
                <a:cs typeface="Arial" pitchFamily="34" charset="0"/>
              </a:rPr>
              <a:t>?</a:t>
            </a:r>
            <a:endParaRPr lang="en-AU" sz="4000" dirty="0"/>
          </a:p>
        </p:txBody>
      </p:sp>
      <p:sp>
        <p:nvSpPr>
          <p:cNvPr id="4" name="Footer Placeholder 3"/>
          <p:cNvSpPr>
            <a:spLocks noGrp="1"/>
          </p:cNvSpPr>
          <p:nvPr>
            <p:ph type="ftr" sz="quarter" idx="11"/>
          </p:nvPr>
        </p:nvSpPr>
        <p:spPr/>
        <p:txBody>
          <a:bodyPr/>
          <a:lstStyle/>
          <a:p>
            <a:pPr algn="ctr"/>
            <a:r>
              <a:rPr lang="en-AU" sz="800" dirty="0" smtClean="0">
                <a:solidFill>
                  <a:schemeClr val="tx1"/>
                </a:solidFill>
                <a:latin typeface="Arial" pitchFamily="34" charset="0"/>
                <a:cs typeface="Arial" pitchFamily="34" charset="0"/>
              </a:rPr>
              <a:t>© 2013 </a:t>
            </a:r>
            <a:r>
              <a:rPr lang="en-AU" sz="800" dirty="0" err="1" smtClean="0">
                <a:solidFill>
                  <a:schemeClr val="tx1"/>
                </a:solidFill>
                <a:latin typeface="Arial" pitchFamily="34" charset="0"/>
                <a:cs typeface="Arial" pitchFamily="34" charset="0"/>
              </a:rPr>
              <a:t>Sanitaire</a:t>
            </a:r>
            <a:r>
              <a:rPr lang="en-AU" sz="800" dirty="0" smtClean="0">
                <a:solidFill>
                  <a:schemeClr val="tx1"/>
                </a:solidFill>
                <a:latin typeface="Arial" pitchFamily="34" charset="0"/>
                <a:cs typeface="Arial" pitchFamily="34" charset="0"/>
              </a:rPr>
              <a:t> Bio-Products Pty Ltd</a:t>
            </a:r>
          </a:p>
          <a:p>
            <a:pPr algn="ctr"/>
            <a:r>
              <a:rPr lang="en-AU" sz="800" dirty="0" smtClean="0">
                <a:solidFill>
                  <a:schemeClr val="tx1"/>
                </a:solidFill>
                <a:latin typeface="Arial" pitchFamily="34" charset="0"/>
                <a:cs typeface="Arial" pitchFamily="34" charset="0"/>
              </a:rPr>
              <a:t>Authorised Distributor Partner of Bio-Productions Ltd</a:t>
            </a:r>
            <a:endParaRPr lang="en-AU" sz="800" dirty="0">
              <a:solidFill>
                <a:schemeClr val="tx1"/>
              </a:solidFill>
              <a:latin typeface="Arial" pitchFamily="34" charset="0"/>
              <a:cs typeface="Arial" pitchFamily="34" charset="0"/>
            </a:endParaRPr>
          </a:p>
        </p:txBody>
      </p:sp>
      <p:sp>
        <p:nvSpPr>
          <p:cNvPr id="2" name="Slide Number Placeholder 1"/>
          <p:cNvSpPr>
            <a:spLocks noGrp="1"/>
          </p:cNvSpPr>
          <p:nvPr>
            <p:ph type="sldNum" sz="quarter" idx="12"/>
          </p:nvPr>
        </p:nvSpPr>
        <p:spPr/>
        <p:txBody>
          <a:bodyPr/>
          <a:lstStyle/>
          <a:p>
            <a:fld id="{38CBF3CE-26C5-42D7-ACC0-51BB729A4AD3}" type="slidenum">
              <a:rPr lang="en-AU" smtClean="0"/>
              <a:pPr/>
              <a:t>2</a:t>
            </a:fld>
            <a:endParaRPr lang="en-AU"/>
          </a:p>
        </p:txBody>
      </p:sp>
      <p:sp>
        <p:nvSpPr>
          <p:cNvPr id="12" name="Content Placeholder 11"/>
          <p:cNvSpPr>
            <a:spLocks noGrp="1"/>
          </p:cNvSpPr>
          <p:nvPr>
            <p:ph sz="quarter" idx="1"/>
          </p:nvPr>
        </p:nvSpPr>
        <p:spPr>
          <a:xfrm>
            <a:off x="342900" y="3419875"/>
            <a:ext cx="6172200" cy="4801876"/>
          </a:xfrm>
        </p:spPr>
        <p:txBody>
          <a:bodyPr>
            <a:normAutofit fontScale="85000" lnSpcReduction="20000"/>
          </a:bodyPr>
          <a:lstStyle/>
          <a:p>
            <a:pPr marL="68580" indent="0">
              <a:buNone/>
            </a:pPr>
            <a:r>
              <a:rPr lang="en-AU" sz="3900" b="1" dirty="0" smtClean="0">
                <a:effectLst>
                  <a:outerShdw blurRad="38100" dist="38100" dir="2700000" algn="tl">
                    <a:srgbClr val="000000">
                      <a:alpha val="43137"/>
                    </a:srgbClr>
                  </a:outerShdw>
                </a:effectLst>
                <a:latin typeface="Arial" pitchFamily="34" charset="0"/>
                <a:cs typeface="Arial" pitchFamily="34" charset="0"/>
              </a:rPr>
              <a:t>Use </a:t>
            </a:r>
            <a:r>
              <a:rPr lang="en-AU" sz="3900" b="1" dirty="0" err="1" smtClean="0">
                <a:effectLst>
                  <a:outerShdw blurRad="38100" dist="38100" dir="2700000" algn="tl">
                    <a:srgbClr val="000000">
                      <a:alpha val="43137"/>
                    </a:srgbClr>
                  </a:outerShdw>
                </a:effectLst>
                <a:latin typeface="Arial" pitchFamily="34" charset="0"/>
                <a:cs typeface="Arial" pitchFamily="34" charset="0"/>
              </a:rPr>
              <a:t>Biologicals</a:t>
            </a:r>
            <a:r>
              <a:rPr lang="en-AU" sz="3900" b="1" dirty="0" smtClean="0">
                <a:effectLst>
                  <a:outerShdw blurRad="38100" dist="38100" dir="2700000" algn="tl">
                    <a:srgbClr val="000000">
                      <a:alpha val="43137"/>
                    </a:srgbClr>
                  </a:outerShdw>
                </a:effectLst>
                <a:latin typeface="Arial" pitchFamily="34" charset="0"/>
                <a:cs typeface="Arial" pitchFamily="34" charset="0"/>
              </a:rPr>
              <a:t>!</a:t>
            </a:r>
          </a:p>
          <a:p>
            <a:pPr marL="68580" indent="0">
              <a:buNone/>
            </a:pPr>
            <a:r>
              <a:rPr lang="en-AU" sz="5400" b="1" dirty="0" smtClean="0">
                <a:effectLst>
                  <a:outerShdw blurRad="38100" dist="38100" dir="2700000" algn="tl">
                    <a:srgbClr val="000000">
                      <a:alpha val="43137"/>
                    </a:srgbClr>
                  </a:outerShdw>
                </a:effectLst>
                <a:latin typeface="Arial" pitchFamily="34" charset="0"/>
                <a:cs typeface="Arial" pitchFamily="34" charset="0"/>
              </a:rPr>
              <a:t>            </a:t>
            </a:r>
            <a:r>
              <a:rPr lang="en-AU" sz="4800" b="1" dirty="0" smtClean="0">
                <a:effectLst>
                  <a:outerShdw blurRad="38100" dist="38100" dir="2700000" algn="tl">
                    <a:srgbClr val="000000">
                      <a:alpha val="43137"/>
                    </a:srgbClr>
                  </a:outerShdw>
                </a:effectLst>
                <a:latin typeface="Arial" pitchFamily="34" charset="0"/>
                <a:cs typeface="Arial" pitchFamily="34" charset="0"/>
              </a:rPr>
              <a:t>…….IT WORKS</a:t>
            </a:r>
          </a:p>
          <a:p>
            <a:pPr marL="68580" indent="0">
              <a:buNone/>
            </a:pPr>
            <a:r>
              <a:rPr lang="en-AU" sz="4800" b="1" dirty="0" smtClean="0">
                <a:effectLst>
                  <a:outerShdw blurRad="38100" dist="38100" dir="2700000" algn="tl">
                    <a:srgbClr val="000000">
                      <a:alpha val="43137"/>
                    </a:srgbClr>
                  </a:outerShdw>
                </a:effectLst>
                <a:latin typeface="Arial" pitchFamily="34" charset="0"/>
                <a:cs typeface="Arial" pitchFamily="34" charset="0"/>
              </a:rPr>
              <a:t>&amp;</a:t>
            </a:r>
          </a:p>
          <a:p>
            <a:pPr marL="68580" indent="0">
              <a:buNone/>
            </a:pPr>
            <a:r>
              <a:rPr lang="en-AU" sz="4600" b="1" dirty="0" smtClean="0">
                <a:effectLst>
                  <a:outerShdw blurRad="38100" dist="38100" dir="2700000" algn="tl">
                    <a:srgbClr val="000000">
                      <a:alpha val="43137"/>
                    </a:srgbClr>
                  </a:outerShdw>
                </a:effectLst>
                <a:latin typeface="Arial" pitchFamily="34" charset="0"/>
                <a:cs typeface="Arial" pitchFamily="34" charset="0"/>
              </a:rPr>
              <a:t>		It’s Nature’s own Solution</a:t>
            </a:r>
          </a:p>
          <a:p>
            <a:pPr marL="68580" indent="0">
              <a:buNone/>
            </a:pPr>
            <a:endParaRPr lang="en-AU" dirty="0">
              <a:latin typeface="Arial" pitchFamily="34" charset="0"/>
              <a:cs typeface="Arial" pitchFamily="34" charset="0"/>
            </a:endParaRPr>
          </a:p>
          <a:p>
            <a:pPr marL="68580" indent="0">
              <a:buNone/>
            </a:pPr>
            <a:endParaRPr lang="en-AU" dirty="0">
              <a:latin typeface="Arial" pitchFamily="34" charset="0"/>
              <a:cs typeface="Arial" pitchFamily="34" charset="0"/>
            </a:endParaRPr>
          </a:p>
          <a:p>
            <a:pPr marL="68580" indent="0">
              <a:buNone/>
            </a:pPr>
            <a:endParaRPr lang="en-AU" dirty="0" smtClean="0">
              <a:latin typeface="Arial" pitchFamily="34" charset="0"/>
              <a:cs typeface="Arial" pitchFamily="34" charset="0"/>
            </a:endParaRPr>
          </a:p>
          <a:p>
            <a:pPr marL="68580" indent="0">
              <a:buNone/>
            </a:pPr>
            <a:endParaRPr lang="en-AU" dirty="0">
              <a:latin typeface="Arial" pitchFamily="34" charset="0"/>
              <a:cs typeface="Arial" pitchFamily="34" charset="0"/>
            </a:endParaRPr>
          </a:p>
          <a:p>
            <a:pPr marL="68580" indent="0">
              <a:buNone/>
            </a:pPr>
            <a:r>
              <a:rPr lang="en-AU" dirty="0" smtClean="0">
                <a:latin typeface="Arial" pitchFamily="34" charset="0"/>
                <a:cs typeface="Arial" pitchFamily="34" charset="0"/>
              </a:rPr>
              <a:t>	     </a:t>
            </a:r>
          </a:p>
          <a:p>
            <a:pPr marL="68580" indent="0">
              <a:buNone/>
            </a:pPr>
            <a:r>
              <a:rPr lang="en-AU" dirty="0">
                <a:latin typeface="Arial" pitchFamily="34" charset="0"/>
                <a:cs typeface="Arial" pitchFamily="34" charset="0"/>
              </a:rPr>
              <a:t>	</a:t>
            </a:r>
            <a:r>
              <a:rPr lang="en-AU" dirty="0" smtClean="0">
                <a:latin typeface="Arial" pitchFamily="34" charset="0"/>
                <a:cs typeface="Arial" pitchFamily="34" charset="0"/>
              </a:rPr>
              <a:t>	          ..it’s that simple!</a:t>
            </a:r>
            <a:endParaRPr lang="en-AU" dirty="0">
              <a:latin typeface="Arial" pitchFamily="34" charset="0"/>
              <a:cs typeface="Arial" pitchFamily="34" charset="0"/>
            </a:endParaRPr>
          </a:p>
        </p:txBody>
      </p:sp>
      <p:pic>
        <p:nvPicPr>
          <p:cNvPr id="7173"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81128" y="6084168"/>
            <a:ext cx="1512168" cy="130145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175"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80728" y="7524328"/>
            <a:ext cx="576064" cy="62539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4806807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648" y="971600"/>
            <a:ext cx="6172200" cy="1059136"/>
          </a:xfrm>
        </p:spPr>
        <p:txBody>
          <a:bodyPr/>
          <a:lstStyle/>
          <a:p>
            <a:r>
              <a:rPr lang="en-AU" dirty="0" smtClean="0"/>
              <a:t>The Biological Story</a:t>
            </a:r>
            <a:endParaRPr lang="en-AU" dirty="0"/>
          </a:p>
        </p:txBody>
      </p:sp>
      <p:sp>
        <p:nvSpPr>
          <p:cNvPr id="3" name="Content Placeholder 2"/>
          <p:cNvSpPr>
            <a:spLocks noGrp="1"/>
          </p:cNvSpPr>
          <p:nvPr>
            <p:ph idx="1"/>
          </p:nvPr>
        </p:nvSpPr>
        <p:spPr>
          <a:xfrm>
            <a:off x="342900" y="2195736"/>
            <a:ext cx="6172200" cy="6237064"/>
          </a:xfrm>
        </p:spPr>
        <p:txBody>
          <a:bodyPr>
            <a:noAutofit/>
          </a:bodyPr>
          <a:lstStyle/>
          <a:p>
            <a:pPr>
              <a:spcBef>
                <a:spcPts val="0"/>
              </a:spcBef>
              <a:spcAft>
                <a:spcPts val="0"/>
              </a:spcAft>
              <a:buNone/>
            </a:pPr>
            <a:r>
              <a:rPr lang="en-AU" sz="1050" dirty="0" smtClean="0">
                <a:latin typeface="Arial" pitchFamily="34" charset="0"/>
                <a:cs typeface="Arial" pitchFamily="34" charset="0"/>
              </a:rPr>
              <a:t>Bacteria can be classified by their habits as they relate to human activities. The overwhelming majority of bacteria are harmless to humans. These bacteria are important to humans because they play a role in the ecology of life, by decomposing wastes, both natural and man-made. </a:t>
            </a:r>
          </a:p>
          <a:p>
            <a:pPr>
              <a:spcBef>
                <a:spcPts val="0"/>
              </a:spcBef>
              <a:spcAft>
                <a:spcPts val="0"/>
              </a:spcAft>
              <a:buNone/>
            </a:pPr>
            <a:endParaRPr lang="en-AU" sz="1050" dirty="0" smtClean="0">
              <a:latin typeface="Arial" pitchFamily="34" charset="0"/>
              <a:cs typeface="Arial" pitchFamily="34" charset="0"/>
            </a:endParaRPr>
          </a:p>
          <a:p>
            <a:pPr>
              <a:spcBef>
                <a:spcPts val="0"/>
              </a:spcBef>
              <a:spcAft>
                <a:spcPts val="0"/>
              </a:spcAft>
              <a:buNone/>
            </a:pPr>
            <a:r>
              <a:rPr lang="en-AU" sz="1050" dirty="0" smtClean="0">
                <a:latin typeface="Arial" pitchFamily="34" charset="0"/>
                <a:cs typeface="Arial" pitchFamily="34" charset="0"/>
              </a:rPr>
              <a:t>The use of bacteria to treat problems(Bioremediation) has existed in the world since approximately 600BC, this process is believed to have involved the ancient Roman's utilisation of micro organisms to treat their waste water. </a:t>
            </a:r>
          </a:p>
          <a:p>
            <a:pPr>
              <a:spcBef>
                <a:spcPts val="0"/>
              </a:spcBef>
              <a:spcAft>
                <a:spcPts val="0"/>
              </a:spcAft>
              <a:buNone/>
            </a:pPr>
            <a:endParaRPr lang="en-AU" sz="1050" dirty="0" smtClean="0">
              <a:latin typeface="Arial" pitchFamily="34" charset="0"/>
              <a:cs typeface="Arial" pitchFamily="34" charset="0"/>
            </a:endParaRPr>
          </a:p>
          <a:p>
            <a:pPr>
              <a:spcBef>
                <a:spcPts val="0"/>
              </a:spcBef>
              <a:spcAft>
                <a:spcPts val="0"/>
              </a:spcAft>
              <a:buNone/>
            </a:pPr>
            <a:r>
              <a:rPr lang="en-AU" sz="1050" dirty="0" smtClean="0">
                <a:latin typeface="Arial" pitchFamily="34" charset="0"/>
                <a:cs typeface="Arial" pitchFamily="34" charset="0"/>
              </a:rPr>
              <a:t>It has been used in pest control since the 1890’s. For example, </a:t>
            </a:r>
            <a:r>
              <a:rPr lang="en-AU" sz="1050" i="1" dirty="0" smtClean="0">
                <a:latin typeface="Arial" pitchFamily="34" charset="0"/>
                <a:cs typeface="Arial" pitchFamily="34" charset="0"/>
              </a:rPr>
              <a:t>Bacillus </a:t>
            </a:r>
            <a:r>
              <a:rPr lang="en-AU" sz="1050" i="1" dirty="0" err="1" smtClean="0">
                <a:latin typeface="Arial" pitchFamily="34" charset="0"/>
                <a:cs typeface="Arial" pitchFamily="34" charset="0"/>
              </a:rPr>
              <a:t>thuringiensis</a:t>
            </a:r>
            <a:r>
              <a:rPr lang="en-AU" sz="1050" dirty="0" smtClean="0">
                <a:latin typeface="Arial" pitchFamily="34" charset="0"/>
                <a:cs typeface="Arial" pitchFamily="34" charset="0"/>
              </a:rPr>
              <a:t> (Bt) is a naturally occurring bacterial disease of insects. These bacteria are the active ingredient in some insecticides. Bt acts by producing proteins (delta-endotoxin, the "toxic crystal") that reacts with the cells of the gut lining of susceptible insects. These Bt proteins </a:t>
            </a:r>
            <a:r>
              <a:rPr lang="en-AU" sz="1050" dirty="0" err="1" smtClean="0">
                <a:latin typeface="Arial" pitchFamily="34" charset="0"/>
                <a:cs typeface="Arial" pitchFamily="34" charset="0"/>
              </a:rPr>
              <a:t>paralyze</a:t>
            </a:r>
            <a:r>
              <a:rPr lang="en-AU" sz="1050" dirty="0" smtClean="0">
                <a:latin typeface="Arial" pitchFamily="34" charset="0"/>
                <a:cs typeface="Arial" pitchFamily="34" charset="0"/>
              </a:rPr>
              <a:t> the digestive system, and the infected insect stops feeding within hours. Bt-affected insects generally die from starvation, which can take several days.</a:t>
            </a:r>
          </a:p>
          <a:p>
            <a:pPr>
              <a:spcBef>
                <a:spcPts val="0"/>
              </a:spcBef>
              <a:spcAft>
                <a:spcPts val="0"/>
              </a:spcAft>
              <a:buNone/>
            </a:pPr>
            <a:endParaRPr lang="en-AU" sz="1050" dirty="0" smtClean="0">
              <a:latin typeface="Arial" pitchFamily="34" charset="0"/>
              <a:cs typeface="Arial" pitchFamily="34" charset="0"/>
            </a:endParaRPr>
          </a:p>
          <a:p>
            <a:pPr>
              <a:spcBef>
                <a:spcPts val="0"/>
              </a:spcBef>
              <a:spcAft>
                <a:spcPts val="0"/>
              </a:spcAft>
              <a:buNone/>
            </a:pPr>
            <a:r>
              <a:rPr lang="en-AU" sz="1050" dirty="0" smtClean="0">
                <a:latin typeface="Arial" pitchFamily="34" charset="0"/>
                <a:cs typeface="Arial" pitchFamily="34" charset="0"/>
              </a:rPr>
              <a:t>The right strains of bacteria have been applied to biological cleaning products for use in washrooms, treating urine contaminated carpet and other organic contamination. Likewise specific strains are used in grease traps, septic systems &amp; water treatment.</a:t>
            </a:r>
          </a:p>
          <a:p>
            <a:pPr>
              <a:spcBef>
                <a:spcPts val="0"/>
              </a:spcBef>
              <a:spcAft>
                <a:spcPts val="0"/>
              </a:spcAft>
              <a:buNone/>
            </a:pPr>
            <a:endParaRPr lang="en-AU" sz="1050" dirty="0" smtClean="0">
              <a:latin typeface="Arial" pitchFamily="34" charset="0"/>
              <a:cs typeface="Arial" pitchFamily="34" charset="0"/>
            </a:endParaRPr>
          </a:p>
          <a:p>
            <a:pPr>
              <a:spcBef>
                <a:spcPts val="0"/>
              </a:spcBef>
              <a:spcAft>
                <a:spcPts val="0"/>
              </a:spcAft>
              <a:buNone/>
            </a:pPr>
            <a:r>
              <a:rPr lang="en-AU" sz="1050" dirty="0" smtClean="0">
                <a:latin typeface="Arial" pitchFamily="34" charset="0"/>
                <a:cs typeface="Arial" pitchFamily="34" charset="0"/>
              </a:rPr>
              <a:t>Applied where urine or organic waste contamination exists, the right biological product and process will fix the problem and not mask it as is the usual approach delivered by cleaning companies using the “me too” chemicals readily available and promoted.</a:t>
            </a:r>
          </a:p>
          <a:p>
            <a:pPr>
              <a:spcBef>
                <a:spcPts val="0"/>
              </a:spcBef>
              <a:spcAft>
                <a:spcPts val="0"/>
              </a:spcAft>
              <a:buNone/>
            </a:pPr>
            <a:endParaRPr lang="en-AU" sz="1050" dirty="0" smtClean="0">
              <a:latin typeface="Arial" pitchFamily="34" charset="0"/>
              <a:cs typeface="Arial" pitchFamily="34" charset="0"/>
            </a:endParaRPr>
          </a:p>
          <a:p>
            <a:pPr>
              <a:spcBef>
                <a:spcPts val="0"/>
              </a:spcBef>
              <a:spcAft>
                <a:spcPts val="0"/>
              </a:spcAft>
              <a:buNone/>
            </a:pPr>
            <a:r>
              <a:rPr lang="en-AU" sz="1050" dirty="0" smtClean="0">
                <a:latin typeface="Arial" pitchFamily="34" charset="0"/>
                <a:cs typeface="Arial" pitchFamily="34" charset="0"/>
              </a:rPr>
              <a:t>What differentiates biological treatment to normal cleaners and cleaning is – IT WORKS. It deals with the problem in an environmentally friendly way, using natural processes that are proven.</a:t>
            </a:r>
          </a:p>
          <a:p>
            <a:pPr>
              <a:spcBef>
                <a:spcPts val="0"/>
              </a:spcBef>
              <a:spcAft>
                <a:spcPts val="0"/>
              </a:spcAft>
              <a:buNone/>
            </a:pPr>
            <a:endParaRPr lang="en-AU" sz="1050" dirty="0" smtClean="0">
              <a:latin typeface="Arial" pitchFamily="34" charset="0"/>
              <a:cs typeface="Arial" pitchFamily="34" charset="0"/>
            </a:endParaRPr>
          </a:p>
          <a:p>
            <a:pPr>
              <a:spcBef>
                <a:spcPts val="0"/>
              </a:spcBef>
              <a:spcAft>
                <a:spcPts val="0"/>
              </a:spcAft>
              <a:buNone/>
            </a:pPr>
            <a:r>
              <a:rPr lang="en-AU" sz="1050" dirty="0" smtClean="0">
                <a:latin typeface="Arial" pitchFamily="34" charset="0"/>
                <a:cs typeface="Arial" pitchFamily="34" charset="0"/>
              </a:rPr>
              <a:t>Bio-Productions Ltd originated the biological urinal block in the 1990’s. Since then it has been widely copied.</a:t>
            </a:r>
          </a:p>
          <a:p>
            <a:pPr>
              <a:spcBef>
                <a:spcPts val="0"/>
              </a:spcBef>
              <a:spcAft>
                <a:spcPts val="0"/>
              </a:spcAft>
              <a:buNone/>
            </a:pPr>
            <a:endParaRPr lang="en-AU" sz="1050" dirty="0" smtClean="0">
              <a:latin typeface="Arial" pitchFamily="34" charset="0"/>
              <a:cs typeface="Arial" pitchFamily="34" charset="0"/>
            </a:endParaRPr>
          </a:p>
          <a:p>
            <a:pPr>
              <a:spcBef>
                <a:spcPts val="0"/>
              </a:spcBef>
              <a:spcAft>
                <a:spcPts val="0"/>
              </a:spcAft>
              <a:buNone/>
            </a:pPr>
            <a:r>
              <a:rPr lang="en-AU" sz="1050" dirty="0" smtClean="0">
                <a:latin typeface="Arial" pitchFamily="34" charset="0"/>
                <a:cs typeface="Arial" pitchFamily="34" charset="0"/>
              </a:rPr>
              <a:t>With its commitment to develop and deliver safe, effective and environmentally friendly cleaning products, Bio-Productions Ltd has earned a reputation as a leading proponent on the world stage and has been awarded accordingly.</a:t>
            </a:r>
          </a:p>
          <a:p>
            <a:pPr>
              <a:spcBef>
                <a:spcPts val="0"/>
              </a:spcBef>
              <a:spcAft>
                <a:spcPts val="0"/>
              </a:spcAft>
              <a:buNone/>
            </a:pPr>
            <a:endParaRPr lang="en-AU" sz="1050" dirty="0" smtClean="0">
              <a:latin typeface="Arial" pitchFamily="34" charset="0"/>
              <a:cs typeface="Arial" pitchFamily="34" charset="0"/>
            </a:endParaRPr>
          </a:p>
          <a:p>
            <a:pPr>
              <a:spcBef>
                <a:spcPts val="0"/>
              </a:spcBef>
              <a:spcAft>
                <a:spcPts val="0"/>
              </a:spcAft>
              <a:buNone/>
            </a:pPr>
            <a:r>
              <a:rPr lang="en-AU" sz="1050" dirty="0" smtClean="0">
                <a:latin typeface="Arial" pitchFamily="34" charset="0"/>
                <a:cs typeface="Arial" pitchFamily="34" charset="0"/>
              </a:rPr>
              <a:t>“Some bacteria have the capacity to stabilise uranium contaminated sites, and if they are used they could reduce the chances of these sites contaminating major waterways and ecosystems, U.S. scientists have said.” – Gemma Black (Cosmos online)</a:t>
            </a:r>
            <a:endParaRPr lang="en-AU" sz="1050" dirty="0"/>
          </a:p>
        </p:txBody>
      </p:sp>
      <p:sp>
        <p:nvSpPr>
          <p:cNvPr id="5" name="Slide Number Placeholder 4"/>
          <p:cNvSpPr>
            <a:spLocks noGrp="1"/>
          </p:cNvSpPr>
          <p:nvPr>
            <p:ph type="sldNum" sz="quarter" idx="12"/>
          </p:nvPr>
        </p:nvSpPr>
        <p:spPr/>
        <p:txBody>
          <a:bodyPr/>
          <a:lstStyle/>
          <a:p>
            <a:fld id="{38CBF3CE-26C5-42D7-ACC0-51BB729A4AD3}" type="slidenum">
              <a:rPr lang="en-AU" smtClean="0"/>
              <a:pPr/>
              <a:t>3</a:t>
            </a:fld>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3230" y="395536"/>
            <a:ext cx="2478429" cy="1950871"/>
          </a:xfrm>
        </p:spPr>
        <p:txBody>
          <a:bodyPr>
            <a:normAutofit/>
          </a:bodyPr>
          <a:lstStyle/>
          <a:p>
            <a:r>
              <a:rPr lang="en-AU" dirty="0" smtClean="0">
                <a:latin typeface="Arial" pitchFamily="34" charset="0"/>
                <a:cs typeface="Arial" pitchFamily="34" charset="0"/>
              </a:rPr>
              <a:t>How Does Biological Work?</a:t>
            </a:r>
            <a:endParaRPr lang="en-AU" dirty="0">
              <a:latin typeface="Arial" pitchFamily="34" charset="0"/>
              <a:cs typeface="Arial" pitchFamily="34" charset="0"/>
            </a:endParaRPr>
          </a:p>
        </p:txBody>
      </p:sp>
      <p:sp>
        <p:nvSpPr>
          <p:cNvPr id="3" name="Content Placeholder 2"/>
          <p:cNvSpPr>
            <a:spLocks noGrp="1"/>
          </p:cNvSpPr>
          <p:nvPr>
            <p:ph idx="1"/>
          </p:nvPr>
        </p:nvSpPr>
        <p:spPr>
          <a:xfrm>
            <a:off x="3645024" y="1187627"/>
            <a:ext cx="2317830" cy="6094260"/>
          </a:xfrm>
        </p:spPr>
        <p:txBody>
          <a:bodyPr>
            <a:normAutofit fontScale="62500" lnSpcReduction="20000"/>
          </a:bodyPr>
          <a:lstStyle/>
          <a:p>
            <a:pPr>
              <a:buClr>
                <a:schemeClr val="accent1">
                  <a:lumMod val="50000"/>
                </a:schemeClr>
              </a:buClr>
            </a:pPr>
            <a:r>
              <a:rPr lang="en-AU" sz="2300" dirty="0">
                <a:latin typeface="Arial" pitchFamily="34" charset="0"/>
                <a:cs typeface="Arial" pitchFamily="34" charset="0"/>
              </a:rPr>
              <a:t>Odours come from </a:t>
            </a:r>
            <a:r>
              <a:rPr lang="en-AU" sz="2300" b="1" dirty="0">
                <a:solidFill>
                  <a:srgbClr val="FF0000"/>
                </a:solidFill>
                <a:latin typeface="Arial" pitchFamily="34" charset="0"/>
                <a:cs typeface="Arial" pitchFamily="34" charset="0"/>
              </a:rPr>
              <a:t>Bad Bacteria </a:t>
            </a:r>
            <a:r>
              <a:rPr lang="en-AU" sz="2300" dirty="0">
                <a:latin typeface="Arial" pitchFamily="34" charset="0"/>
                <a:cs typeface="Arial" pitchFamily="34" charset="0"/>
              </a:rPr>
              <a:t>colonising contaminated </a:t>
            </a:r>
            <a:r>
              <a:rPr lang="en-AU" sz="2300" dirty="0" smtClean="0">
                <a:latin typeface="Arial" pitchFamily="34" charset="0"/>
                <a:cs typeface="Arial" pitchFamily="34" charset="0"/>
              </a:rPr>
              <a:t>surfaces</a:t>
            </a:r>
          </a:p>
          <a:p>
            <a:pPr>
              <a:buClr>
                <a:schemeClr val="accent1">
                  <a:lumMod val="50000"/>
                </a:schemeClr>
              </a:buClr>
            </a:pPr>
            <a:r>
              <a:rPr lang="en-AU" sz="2300" b="1" dirty="0" smtClean="0">
                <a:solidFill>
                  <a:schemeClr val="accent1">
                    <a:lumMod val="50000"/>
                  </a:schemeClr>
                </a:solidFill>
                <a:latin typeface="Arial" pitchFamily="34" charset="0"/>
                <a:cs typeface="Arial" pitchFamily="34" charset="0"/>
              </a:rPr>
              <a:t>Good Bacteria </a:t>
            </a:r>
            <a:r>
              <a:rPr lang="en-AU" sz="2300" dirty="0" smtClean="0">
                <a:solidFill>
                  <a:schemeClr val="tx1"/>
                </a:solidFill>
                <a:latin typeface="Arial" pitchFamily="34" charset="0"/>
                <a:cs typeface="Arial" pitchFamily="34" charset="0"/>
              </a:rPr>
              <a:t>colonise surfaces and multiply – eliminates food source, starving Bad Bacteria – they die</a:t>
            </a:r>
          </a:p>
          <a:p>
            <a:pPr>
              <a:buClrTx/>
            </a:pPr>
            <a:endParaRPr lang="en-AU" sz="2300" dirty="0">
              <a:latin typeface="Arial" pitchFamily="34" charset="0"/>
              <a:cs typeface="Arial" pitchFamily="34" charset="0"/>
            </a:endParaRPr>
          </a:p>
          <a:p>
            <a:pPr>
              <a:buClr>
                <a:srgbClr val="006600"/>
              </a:buClr>
            </a:pPr>
            <a:r>
              <a:rPr lang="en-AU" dirty="0" smtClean="0">
                <a:latin typeface="Arial" pitchFamily="34" charset="0"/>
                <a:cs typeface="Arial" pitchFamily="34" charset="0"/>
              </a:rPr>
              <a:t>Bacteria </a:t>
            </a:r>
          </a:p>
          <a:p>
            <a:pPr lvl="1">
              <a:buClr>
                <a:schemeClr val="bg2">
                  <a:lumMod val="50000"/>
                </a:schemeClr>
              </a:buClr>
            </a:pPr>
            <a:r>
              <a:rPr lang="en-AU" dirty="0" smtClean="0">
                <a:latin typeface="Arial" pitchFamily="34" charset="0"/>
                <a:cs typeface="Arial" pitchFamily="34" charset="0"/>
              </a:rPr>
              <a:t>multiply </a:t>
            </a:r>
            <a:r>
              <a:rPr lang="en-AU" dirty="0">
                <a:latin typeface="Arial" pitchFamily="34" charset="0"/>
                <a:cs typeface="Arial" pitchFamily="34" charset="0"/>
              </a:rPr>
              <a:t>every 12 min</a:t>
            </a:r>
          </a:p>
          <a:p>
            <a:pPr lvl="1"/>
            <a:r>
              <a:rPr lang="en-AU" dirty="0">
                <a:latin typeface="Arial" pitchFamily="34" charset="0"/>
                <a:cs typeface="Arial" pitchFamily="34" charset="0"/>
              </a:rPr>
              <a:t>Create their own enzymes – breaks molecular bonds</a:t>
            </a:r>
          </a:p>
          <a:p>
            <a:pPr lvl="1"/>
            <a:r>
              <a:rPr lang="en-AU" dirty="0">
                <a:latin typeface="Arial" pitchFamily="34" charset="0"/>
                <a:cs typeface="Arial" pitchFamily="34" charset="0"/>
              </a:rPr>
              <a:t>Absorbs the changed structure = food source</a:t>
            </a:r>
          </a:p>
          <a:p>
            <a:pPr lvl="1">
              <a:buNone/>
            </a:pPr>
            <a:endParaRPr lang="en-AU" sz="1100" dirty="0">
              <a:latin typeface="Arial" pitchFamily="34" charset="0"/>
              <a:cs typeface="Arial" pitchFamily="34" charset="0"/>
            </a:endParaRPr>
          </a:p>
          <a:p>
            <a:pPr marL="365760" indent="-256032">
              <a:spcBef>
                <a:spcPts val="300"/>
              </a:spcBef>
              <a:buClrTx/>
              <a:buSzTx/>
              <a:buNone/>
              <a:defRPr/>
            </a:pPr>
            <a:endParaRPr lang="en-AU" sz="1100" dirty="0">
              <a:solidFill>
                <a:schemeClr val="tx1"/>
              </a:solidFill>
              <a:latin typeface="Arial" pitchFamily="34" charset="0"/>
              <a:cs typeface="Arial" pitchFamily="34" charset="0"/>
            </a:endParaRPr>
          </a:p>
          <a:p>
            <a:pPr marL="365760" indent="-256032">
              <a:spcBef>
                <a:spcPts val="300"/>
              </a:spcBef>
              <a:buClrTx/>
              <a:buSzTx/>
              <a:buNone/>
              <a:defRPr/>
            </a:pPr>
            <a:endParaRPr lang="en-AU" sz="1100" dirty="0">
              <a:latin typeface="Arial" pitchFamily="34" charset="0"/>
              <a:cs typeface="Arial" pitchFamily="34" charset="0"/>
            </a:endParaRPr>
          </a:p>
          <a:p>
            <a:pPr>
              <a:buClr>
                <a:srgbClr val="006600"/>
              </a:buClr>
            </a:pPr>
            <a:r>
              <a:rPr lang="en-AU" sz="2300" dirty="0">
                <a:latin typeface="Arial" pitchFamily="34" charset="0"/>
                <a:cs typeface="Arial" pitchFamily="34" charset="0"/>
              </a:rPr>
              <a:t>Biological products have been used for decades</a:t>
            </a:r>
          </a:p>
          <a:p>
            <a:endParaRPr lang="en-AU" dirty="0"/>
          </a:p>
        </p:txBody>
      </p:sp>
      <p:sp>
        <p:nvSpPr>
          <p:cNvPr id="6" name="Text Placeholder 5"/>
          <p:cNvSpPr>
            <a:spLocks noGrp="1"/>
          </p:cNvSpPr>
          <p:nvPr>
            <p:ph type="body" sz="half" idx="2"/>
          </p:nvPr>
        </p:nvSpPr>
        <p:spPr>
          <a:xfrm>
            <a:off x="749981" y="3275856"/>
            <a:ext cx="2474088" cy="2023872"/>
          </a:xfrm>
        </p:spPr>
        <p:txBody>
          <a:bodyPr/>
          <a:lstStyle/>
          <a:p>
            <a:endParaRPr lang="en-AU" dirty="0"/>
          </a:p>
        </p:txBody>
      </p:sp>
      <p:sp>
        <p:nvSpPr>
          <p:cNvPr id="4" name="Footer Placeholder 3"/>
          <p:cNvSpPr>
            <a:spLocks noGrp="1"/>
          </p:cNvSpPr>
          <p:nvPr>
            <p:ph type="ftr" sz="quarter" idx="11"/>
          </p:nvPr>
        </p:nvSpPr>
        <p:spPr/>
        <p:txBody>
          <a:bodyPr>
            <a:normAutofit/>
          </a:bodyPr>
          <a:lstStyle/>
          <a:p>
            <a:pPr algn="ctr"/>
            <a:r>
              <a:rPr lang="en-AU" sz="600" dirty="0">
                <a:solidFill>
                  <a:prstClr val="black"/>
                </a:solidFill>
                <a:latin typeface="Arial" pitchFamily="34" charset="0"/>
                <a:cs typeface="Arial" pitchFamily="34" charset="0"/>
              </a:rPr>
              <a:t>© 2013 </a:t>
            </a:r>
            <a:r>
              <a:rPr lang="en-AU" sz="600" dirty="0" smtClean="0">
                <a:solidFill>
                  <a:prstClr val="black"/>
                </a:solidFill>
                <a:latin typeface="Arial" pitchFamily="34" charset="0"/>
                <a:cs typeface="Arial" pitchFamily="34" charset="0"/>
              </a:rPr>
              <a:t>Sanitaire Bio-Products </a:t>
            </a:r>
            <a:r>
              <a:rPr lang="en-AU" sz="600" dirty="0">
                <a:solidFill>
                  <a:prstClr val="black"/>
                </a:solidFill>
                <a:latin typeface="Arial" pitchFamily="34" charset="0"/>
                <a:cs typeface="Arial" pitchFamily="34" charset="0"/>
              </a:rPr>
              <a:t>Pty Ltd</a:t>
            </a:r>
          </a:p>
          <a:p>
            <a:pPr algn="ctr"/>
            <a:r>
              <a:rPr lang="en-AU" sz="600" dirty="0">
                <a:solidFill>
                  <a:prstClr val="black"/>
                </a:solidFill>
                <a:latin typeface="Arial" pitchFamily="34" charset="0"/>
                <a:cs typeface="Arial" pitchFamily="34" charset="0"/>
              </a:rPr>
              <a:t>Authorised Distributor Partner of Bio-Productions Ltd</a:t>
            </a:r>
          </a:p>
        </p:txBody>
      </p:sp>
      <p:sp>
        <p:nvSpPr>
          <p:cNvPr id="2" name="Slide Number Placeholder 1"/>
          <p:cNvSpPr>
            <a:spLocks noGrp="1"/>
          </p:cNvSpPr>
          <p:nvPr>
            <p:ph type="sldNum" sz="quarter" idx="12"/>
          </p:nvPr>
        </p:nvSpPr>
        <p:spPr/>
        <p:txBody>
          <a:bodyPr/>
          <a:lstStyle/>
          <a:p>
            <a:fld id="{38CBF3CE-26C5-42D7-ACC0-51BB729A4AD3}" type="slidenum">
              <a:rPr lang="en-AU" smtClean="0"/>
              <a:pPr/>
              <a:t>4</a:t>
            </a:fld>
            <a:endParaRPr lang="en-AU"/>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28064" y="5652121"/>
            <a:ext cx="2008762" cy="129069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93015292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01008" y="971600"/>
            <a:ext cx="2592288" cy="6867645"/>
          </a:xfrm>
        </p:spPr>
        <p:txBody>
          <a:bodyPr>
            <a:normAutofit fontScale="92500" lnSpcReduction="10000"/>
          </a:bodyPr>
          <a:lstStyle/>
          <a:p>
            <a:r>
              <a:rPr lang="en-AU" sz="1900" dirty="0" smtClean="0">
                <a:latin typeface="Arial" pitchFamily="34" charset="0"/>
                <a:cs typeface="Arial" pitchFamily="34" charset="0"/>
              </a:rPr>
              <a:t>Washroom surface contaminated with organic waste = </a:t>
            </a:r>
            <a:r>
              <a:rPr lang="en-AU" sz="1900" b="1" dirty="0" smtClean="0">
                <a:solidFill>
                  <a:srgbClr val="FF0000"/>
                </a:solidFill>
                <a:latin typeface="Arial" pitchFamily="34" charset="0"/>
                <a:cs typeface="Arial" pitchFamily="34" charset="0"/>
              </a:rPr>
              <a:t>SMELL</a:t>
            </a:r>
          </a:p>
          <a:p>
            <a:r>
              <a:rPr lang="en-AU" sz="1900" dirty="0" smtClean="0">
                <a:latin typeface="Arial" pitchFamily="34" charset="0"/>
                <a:cs typeface="Arial" pitchFamily="34" charset="0"/>
              </a:rPr>
              <a:t>Bacteria selected to deal with the specific waste problem =       </a:t>
            </a:r>
            <a:r>
              <a:rPr lang="en-AU" sz="1900" b="1" dirty="0" smtClean="0">
                <a:solidFill>
                  <a:srgbClr val="FFC000"/>
                </a:solidFill>
                <a:latin typeface="Arial" pitchFamily="34" charset="0"/>
                <a:cs typeface="Arial" pitchFamily="34" charset="0"/>
              </a:rPr>
              <a:t>CORRECT TOOL</a:t>
            </a:r>
          </a:p>
          <a:p>
            <a:r>
              <a:rPr lang="en-AU" sz="1900" dirty="0" smtClean="0">
                <a:latin typeface="Arial" pitchFamily="34" charset="0"/>
                <a:cs typeface="Arial" pitchFamily="34" charset="0"/>
              </a:rPr>
              <a:t>Bacteria release specific enzyme to break the molecular bonds of the waste</a:t>
            </a:r>
          </a:p>
          <a:p>
            <a:r>
              <a:rPr lang="en-AU" sz="1900" dirty="0" smtClean="0">
                <a:latin typeface="Arial" pitchFamily="34" charset="0"/>
                <a:cs typeface="Arial" pitchFamily="34" charset="0"/>
              </a:rPr>
              <a:t>Bacteria feed off the changed structure – creating more enzymes = </a:t>
            </a:r>
            <a:r>
              <a:rPr lang="en-AU" sz="1900" b="1" dirty="0" smtClean="0">
                <a:solidFill>
                  <a:srgbClr val="FFC000"/>
                </a:solidFill>
                <a:latin typeface="Arial" pitchFamily="34" charset="0"/>
                <a:cs typeface="Arial" pitchFamily="34" charset="0"/>
              </a:rPr>
              <a:t>ENZYME FACTORY</a:t>
            </a:r>
          </a:p>
          <a:p>
            <a:r>
              <a:rPr lang="en-AU" sz="1900" dirty="0" smtClean="0">
                <a:latin typeface="Arial" pitchFamily="34" charset="0"/>
                <a:cs typeface="Arial" pitchFamily="34" charset="0"/>
              </a:rPr>
              <a:t>Waste is reduced</a:t>
            </a:r>
          </a:p>
          <a:p>
            <a:r>
              <a:rPr lang="en-AU" sz="1900" dirty="0" smtClean="0">
                <a:latin typeface="Arial" pitchFamily="34" charset="0"/>
                <a:cs typeface="Arial" pitchFamily="34" charset="0"/>
              </a:rPr>
              <a:t>Odour is </a:t>
            </a:r>
            <a:r>
              <a:rPr lang="en-AU" sz="1900" b="1" dirty="0" smtClean="0">
                <a:solidFill>
                  <a:srgbClr val="FFC000"/>
                </a:solidFill>
                <a:latin typeface="Arial" pitchFamily="34" charset="0"/>
                <a:cs typeface="Arial" pitchFamily="34" charset="0"/>
              </a:rPr>
              <a:t>ELIMINATED</a:t>
            </a:r>
          </a:p>
          <a:p>
            <a:r>
              <a:rPr lang="en-AU" sz="1900" dirty="0" smtClean="0">
                <a:latin typeface="Arial" pitchFamily="34" charset="0"/>
                <a:cs typeface="Arial" pitchFamily="34" charset="0"/>
              </a:rPr>
              <a:t>Correct solution for the Problem = </a:t>
            </a:r>
            <a:r>
              <a:rPr lang="en-AU" sz="1900" b="1" dirty="0" smtClean="0">
                <a:solidFill>
                  <a:srgbClr val="FFC000"/>
                </a:solidFill>
                <a:latin typeface="Arial" pitchFamily="34" charset="0"/>
                <a:cs typeface="Arial" pitchFamily="34" charset="0"/>
              </a:rPr>
              <a:t>FIXED</a:t>
            </a:r>
          </a:p>
          <a:p>
            <a:endParaRPr lang="en-AU" dirty="0">
              <a:latin typeface="Arial" pitchFamily="34" charset="0"/>
              <a:cs typeface="Arial" pitchFamily="34" charset="0"/>
            </a:endParaRPr>
          </a:p>
        </p:txBody>
      </p:sp>
      <p:sp>
        <p:nvSpPr>
          <p:cNvPr id="4" name="Footer Placeholder 3"/>
          <p:cNvSpPr>
            <a:spLocks noGrp="1"/>
          </p:cNvSpPr>
          <p:nvPr>
            <p:ph type="ftr" sz="quarter" idx="11"/>
          </p:nvPr>
        </p:nvSpPr>
        <p:spPr/>
        <p:txBody>
          <a:bodyPr>
            <a:normAutofit/>
          </a:bodyPr>
          <a:lstStyle/>
          <a:p>
            <a:pPr algn="ctr"/>
            <a:r>
              <a:rPr lang="en-AU" sz="600" dirty="0" smtClean="0">
                <a:solidFill>
                  <a:prstClr val="black"/>
                </a:solidFill>
                <a:latin typeface="Arial" pitchFamily="34" charset="0"/>
                <a:cs typeface="Arial" pitchFamily="34" charset="0"/>
              </a:rPr>
              <a:t>© 2013 Sanitaire Bio-Products Pty Ltd</a:t>
            </a:r>
          </a:p>
          <a:p>
            <a:pPr algn="ctr"/>
            <a:r>
              <a:rPr lang="en-AU" sz="600" dirty="0" smtClean="0">
                <a:solidFill>
                  <a:prstClr val="black"/>
                </a:solidFill>
                <a:latin typeface="Arial" pitchFamily="34" charset="0"/>
                <a:cs typeface="Arial" pitchFamily="34" charset="0"/>
              </a:rPr>
              <a:t>Authorised Distributor Partner of Bio-Productions Ltd</a:t>
            </a:r>
            <a:endParaRPr lang="en-AU" sz="600" dirty="0">
              <a:solidFill>
                <a:prstClr val="black"/>
              </a:solidFill>
              <a:latin typeface="Arial" pitchFamily="34" charset="0"/>
              <a:cs typeface="Arial" pitchFamily="34" charset="0"/>
            </a:endParaRPr>
          </a:p>
        </p:txBody>
      </p:sp>
      <p:sp>
        <p:nvSpPr>
          <p:cNvPr id="2" name="Slide Number Placeholder 1"/>
          <p:cNvSpPr>
            <a:spLocks noGrp="1"/>
          </p:cNvSpPr>
          <p:nvPr>
            <p:ph type="sldNum" sz="quarter" idx="12"/>
          </p:nvPr>
        </p:nvSpPr>
        <p:spPr/>
        <p:txBody>
          <a:bodyPr/>
          <a:lstStyle/>
          <a:p>
            <a:fld id="{38CBF3CE-26C5-42D7-ACC0-51BB729A4AD3}" type="slidenum">
              <a:rPr lang="en-AU" smtClean="0"/>
              <a:pPr/>
              <a:t>5</a:t>
            </a:fld>
            <a:endParaRPr lang="en-AU"/>
          </a:p>
        </p:txBody>
      </p:sp>
      <p:pic>
        <p:nvPicPr>
          <p:cNvPr id="66564" name="Picture 4" descr="http://www.americanbioclean.com/a/wp-content/uploads/2010/09/1microcell.gif"/>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764704" y="2263445"/>
            <a:ext cx="2554166" cy="1736833"/>
          </a:xfrm>
          <a:prstGeom prst="rect">
            <a:avLst/>
          </a:prstGeom>
          <a:noFill/>
          <a:effectLst>
            <a:outerShdw blurRad="50800" dist="50800" dir="5400000" algn="ctr" rotWithShape="0">
              <a:schemeClr val="bg1"/>
            </a:outerShdw>
          </a:effectLst>
        </p:spPr>
      </p:pic>
      <p:pic>
        <p:nvPicPr>
          <p:cNvPr id="6146" name="Picture 2" descr="C:\Users\gene\AppData\Local\Microsoft\Windows\Temporary Internet Files\Content.IE5\O1IE8T8T\ID-10012867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08720" y="5436096"/>
            <a:ext cx="1905000" cy="1905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6572559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620688" y="1115616"/>
            <a:ext cx="5941318" cy="1112936"/>
          </a:xfrm>
        </p:spPr>
        <p:txBody>
          <a:bodyPr>
            <a:normAutofit fontScale="90000"/>
          </a:bodyPr>
          <a:lstStyle/>
          <a:p>
            <a:r>
              <a:rPr lang="en-AU" dirty="0" smtClean="0">
                <a:latin typeface="Arial" pitchFamily="34" charset="0"/>
                <a:cs typeface="Arial" pitchFamily="34" charset="0"/>
              </a:rPr>
              <a:t>The Products</a:t>
            </a:r>
            <a:br>
              <a:rPr lang="en-AU" dirty="0" smtClean="0">
                <a:latin typeface="Arial" pitchFamily="34" charset="0"/>
                <a:cs typeface="Arial" pitchFamily="34" charset="0"/>
              </a:rPr>
            </a:br>
            <a:r>
              <a:rPr lang="en-AU" sz="1400" dirty="0" smtClean="0">
                <a:latin typeface="Arial" pitchFamily="34" charset="0"/>
                <a:cs typeface="Arial" pitchFamily="34" charset="0"/>
              </a:rPr>
              <a:t>manufactured by Bio-Productions Ltd</a:t>
            </a:r>
            <a:br>
              <a:rPr lang="en-AU" sz="1400" dirty="0" smtClean="0">
                <a:latin typeface="Arial" pitchFamily="34" charset="0"/>
                <a:cs typeface="Arial" pitchFamily="34" charset="0"/>
              </a:rPr>
            </a:br>
            <a:r>
              <a:rPr lang="en-AU" sz="1400" dirty="0" smtClean="0">
                <a:latin typeface="Arial" pitchFamily="34" charset="0"/>
                <a:cs typeface="Arial" pitchFamily="34" charset="0"/>
              </a:rPr>
              <a:t>recipient of a 2011 UK Green Apple Award</a:t>
            </a:r>
            <a:endParaRPr lang="en-AU" dirty="0"/>
          </a:p>
        </p:txBody>
      </p:sp>
      <p:sp>
        <p:nvSpPr>
          <p:cNvPr id="5" name="Footer Placeholder 4"/>
          <p:cNvSpPr>
            <a:spLocks noGrp="1"/>
          </p:cNvSpPr>
          <p:nvPr>
            <p:ph type="ftr" sz="quarter" idx="11"/>
          </p:nvPr>
        </p:nvSpPr>
        <p:spPr/>
        <p:txBody>
          <a:bodyPr/>
          <a:lstStyle/>
          <a:p>
            <a:pPr algn="ctr"/>
            <a:r>
              <a:rPr lang="en-AU" sz="600" dirty="0" smtClean="0">
                <a:solidFill>
                  <a:prstClr val="black"/>
                </a:solidFill>
                <a:latin typeface="Arial" pitchFamily="34" charset="0"/>
                <a:cs typeface="Arial" pitchFamily="34" charset="0"/>
              </a:rPr>
              <a:t>© 2013 </a:t>
            </a:r>
            <a:r>
              <a:rPr lang="en-AU" sz="600" dirty="0" err="1" smtClean="0">
                <a:solidFill>
                  <a:prstClr val="black"/>
                </a:solidFill>
                <a:latin typeface="Arial" pitchFamily="34" charset="0"/>
                <a:cs typeface="Arial" pitchFamily="34" charset="0"/>
              </a:rPr>
              <a:t>Sanitaire</a:t>
            </a:r>
            <a:r>
              <a:rPr lang="en-AU" sz="600" dirty="0" smtClean="0">
                <a:solidFill>
                  <a:prstClr val="black"/>
                </a:solidFill>
                <a:latin typeface="Arial" pitchFamily="34" charset="0"/>
                <a:cs typeface="Arial" pitchFamily="34" charset="0"/>
              </a:rPr>
              <a:t> Bio-Products Pty Ltd</a:t>
            </a:r>
          </a:p>
          <a:p>
            <a:pPr algn="ctr"/>
            <a:r>
              <a:rPr lang="en-AU" sz="600" dirty="0" smtClean="0">
                <a:solidFill>
                  <a:prstClr val="black"/>
                </a:solidFill>
                <a:latin typeface="Arial" pitchFamily="34" charset="0"/>
                <a:cs typeface="Arial" pitchFamily="34" charset="0"/>
              </a:rPr>
              <a:t>Authorised Distributor Partner of Bio-Productions Ltd</a:t>
            </a:r>
            <a:endParaRPr lang="en-AU" sz="600" dirty="0">
              <a:solidFill>
                <a:prstClr val="black"/>
              </a:solidFill>
              <a:latin typeface="Arial" pitchFamily="34" charset="0"/>
              <a:cs typeface="Arial" pitchFamily="34" charset="0"/>
            </a:endParaRPr>
          </a:p>
        </p:txBody>
      </p:sp>
      <p:sp>
        <p:nvSpPr>
          <p:cNvPr id="6" name="Slide Number Placeholder 5"/>
          <p:cNvSpPr>
            <a:spLocks noGrp="1"/>
          </p:cNvSpPr>
          <p:nvPr>
            <p:ph type="sldNum" sz="quarter" idx="12"/>
          </p:nvPr>
        </p:nvSpPr>
        <p:spPr/>
        <p:txBody>
          <a:bodyPr/>
          <a:lstStyle/>
          <a:p>
            <a:fld id="{38CBF3CE-26C5-42D7-ACC0-51BB729A4AD3}" type="slidenum">
              <a:rPr lang="en-AU" smtClean="0">
                <a:solidFill>
                  <a:srgbClr val="04617B">
                    <a:shade val="90000"/>
                  </a:srgbClr>
                </a:solidFill>
              </a:rPr>
              <a:pPr/>
              <a:t>6</a:t>
            </a:fld>
            <a:endParaRPr lang="en-AU">
              <a:solidFill>
                <a:srgbClr val="04617B">
                  <a:shade val="90000"/>
                </a:srgbClr>
              </a:solidFill>
            </a:endParaRPr>
          </a:p>
        </p:txBody>
      </p:sp>
      <p:sp>
        <p:nvSpPr>
          <p:cNvPr id="18" name="TextBox 17"/>
          <p:cNvSpPr txBox="1"/>
          <p:nvPr/>
        </p:nvSpPr>
        <p:spPr>
          <a:xfrm>
            <a:off x="3429001" y="5453257"/>
            <a:ext cx="2448272" cy="2092880"/>
          </a:xfrm>
          <a:prstGeom prst="rect">
            <a:avLst/>
          </a:prstGeom>
          <a:noFill/>
        </p:spPr>
        <p:txBody>
          <a:bodyPr wrap="square" rtlCol="0">
            <a:spAutoFit/>
          </a:bodyPr>
          <a:lstStyle/>
          <a:p>
            <a:r>
              <a:rPr lang="en-AU" sz="1600" dirty="0" err="1" smtClean="0">
                <a:solidFill>
                  <a:prstClr val="black"/>
                </a:solidFill>
                <a:latin typeface="Arial" pitchFamily="34" charset="0"/>
                <a:cs typeface="Arial" pitchFamily="34" charset="0"/>
              </a:rPr>
              <a:t>BioCAPs</a:t>
            </a:r>
            <a:r>
              <a:rPr lang="en-AU" sz="1600" dirty="0" smtClean="0">
                <a:solidFill>
                  <a:prstClr val="black"/>
                </a:solidFill>
                <a:latin typeface="Arial" pitchFamily="34" charset="0"/>
                <a:cs typeface="Arial" pitchFamily="34" charset="0"/>
              </a:rPr>
              <a:t> with 29/30gm Bio Block</a:t>
            </a:r>
          </a:p>
          <a:p>
            <a:endParaRPr lang="en-AU" sz="1600" dirty="0" smtClean="0">
              <a:solidFill>
                <a:prstClr val="black"/>
              </a:solidFill>
              <a:latin typeface="Arial" pitchFamily="34" charset="0"/>
              <a:cs typeface="Arial" pitchFamily="34" charset="0"/>
            </a:endParaRPr>
          </a:p>
          <a:p>
            <a:r>
              <a:rPr lang="en-AU" sz="1600" dirty="0" smtClean="0">
                <a:solidFill>
                  <a:prstClr val="black"/>
                </a:solidFill>
                <a:latin typeface="Arial" pitchFamily="34" charset="0"/>
                <a:cs typeface="Arial" pitchFamily="34" charset="0"/>
              </a:rPr>
              <a:t>Biological Cleaner – 750ml, 1ltr, 5ltr bulk</a:t>
            </a:r>
          </a:p>
          <a:p>
            <a:endParaRPr lang="en-AU" sz="1600" dirty="0" smtClean="0">
              <a:solidFill>
                <a:prstClr val="black"/>
              </a:solidFill>
              <a:latin typeface="Arial" pitchFamily="34" charset="0"/>
              <a:cs typeface="Arial" pitchFamily="34" charset="0"/>
            </a:endParaRPr>
          </a:p>
          <a:p>
            <a:r>
              <a:rPr lang="en-AU" sz="1600" dirty="0" err="1" smtClean="0">
                <a:solidFill>
                  <a:prstClr val="black"/>
                </a:solidFill>
                <a:latin typeface="Arial" pitchFamily="34" charset="0"/>
                <a:cs typeface="Arial" pitchFamily="34" charset="0"/>
              </a:rPr>
              <a:t>BioScreens</a:t>
            </a:r>
            <a:r>
              <a:rPr lang="en-AU" sz="1600" dirty="0" smtClean="0">
                <a:solidFill>
                  <a:prstClr val="black"/>
                </a:solidFill>
                <a:latin typeface="Arial" pitchFamily="34" charset="0"/>
                <a:cs typeface="Arial" pitchFamily="34" charset="0"/>
              </a:rPr>
              <a:t> with 88gm Bio Block</a:t>
            </a:r>
          </a:p>
        </p:txBody>
      </p:sp>
      <p:cxnSp>
        <p:nvCxnSpPr>
          <p:cNvPr id="20" name="Straight Arrow Connector 19"/>
          <p:cNvCxnSpPr/>
          <p:nvPr/>
        </p:nvCxnSpPr>
        <p:spPr>
          <a:xfrm flipV="1">
            <a:off x="4149080" y="4860039"/>
            <a:ext cx="0" cy="59322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026" name="Picture 2" descr="W:\SBP-Docs\Pictures &amp; Images\green apple logo.jpg"/>
          <p:cNvPicPr>
            <a:picLocks noChangeAspect="1" noChangeArrowheads="1"/>
          </p:cNvPicPr>
          <p:nvPr/>
        </p:nvPicPr>
        <p:blipFill>
          <a:blip r:embed="rId2" cstate="print"/>
          <a:srcRect/>
          <a:stretch>
            <a:fillRect/>
          </a:stretch>
        </p:blipFill>
        <p:spPr bwMode="auto">
          <a:xfrm>
            <a:off x="5229201" y="1475656"/>
            <a:ext cx="638944" cy="638944"/>
          </a:xfrm>
          <a:prstGeom prst="rect">
            <a:avLst/>
          </a:prstGeom>
          <a:noFill/>
        </p:spPr>
      </p:pic>
      <p:pic>
        <p:nvPicPr>
          <p:cNvPr id="2" name="Picture 2" descr="W:\Images\Bio-Products\urinal screen.JPG"/>
          <p:cNvPicPr>
            <a:picLocks noChangeAspect="1" noChangeArrowheads="1"/>
          </p:cNvPicPr>
          <p:nvPr/>
        </p:nvPicPr>
        <p:blipFill>
          <a:blip r:embed="rId3" cstate="print"/>
          <a:srcRect/>
          <a:stretch>
            <a:fillRect/>
          </a:stretch>
        </p:blipFill>
        <p:spPr bwMode="auto">
          <a:xfrm>
            <a:off x="1268762" y="5580134"/>
            <a:ext cx="1724049" cy="1887391"/>
          </a:xfrm>
          <a:prstGeom prst="rect">
            <a:avLst/>
          </a:prstGeom>
          <a:noFill/>
        </p:spPr>
      </p:pic>
      <p:cxnSp>
        <p:nvCxnSpPr>
          <p:cNvPr id="14" name="Straight Arrow Connector 13"/>
          <p:cNvCxnSpPr/>
          <p:nvPr/>
        </p:nvCxnSpPr>
        <p:spPr>
          <a:xfrm flipH="1" flipV="1">
            <a:off x="2708922" y="6588224"/>
            <a:ext cx="792088" cy="28803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3104964" y="5243200"/>
            <a:ext cx="324036" cy="9849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028" name="Picture 4" descr="W:\Images\Bio-Products\bio cap &amp; cut back screen.JPG"/>
          <p:cNvPicPr>
            <a:picLocks noChangeAspect="1" noChangeArrowheads="1"/>
          </p:cNvPicPr>
          <p:nvPr/>
        </p:nvPicPr>
        <p:blipFill>
          <a:blip r:embed="rId4" cstate="print"/>
          <a:srcRect/>
          <a:stretch>
            <a:fillRect/>
          </a:stretch>
        </p:blipFill>
        <p:spPr bwMode="auto">
          <a:xfrm>
            <a:off x="3341364" y="3843239"/>
            <a:ext cx="2895948" cy="967303"/>
          </a:xfrm>
          <a:prstGeom prst="rect">
            <a:avLst/>
          </a:prstGeom>
          <a:noFill/>
        </p:spPr>
      </p:pic>
      <p:pic>
        <p:nvPicPr>
          <p:cNvPr id="15" name="Picture 14" descr="Bio Cleaner image.JPG"/>
          <p:cNvPicPr>
            <a:picLocks noChangeAspect="1"/>
          </p:cNvPicPr>
          <p:nvPr/>
        </p:nvPicPr>
        <p:blipFill>
          <a:blip r:embed="rId5" cstate="print"/>
          <a:stretch>
            <a:fillRect/>
          </a:stretch>
        </p:blipFill>
        <p:spPr>
          <a:xfrm>
            <a:off x="1268760" y="3275856"/>
            <a:ext cx="1786913" cy="1958972"/>
          </a:xfrm>
          <a:prstGeom prst="rect">
            <a:avLst/>
          </a:prstGeom>
        </p:spPr>
      </p:pic>
    </p:spTree>
    <p:extLst>
      <p:ext uri="{BB962C8B-B14F-4D97-AF65-F5344CB8AC3E}">
        <p14:creationId xmlns:p14="http://schemas.microsoft.com/office/powerpoint/2010/main" xmlns="" val="34695136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A</a:t>
            </a:r>
            <a:r>
              <a:rPr lang="en-AU" dirty="0" smtClean="0"/>
              <a:t> Point of Difference Story?</a:t>
            </a:r>
            <a:endParaRPr lang="en-AU" dirty="0"/>
          </a:p>
        </p:txBody>
      </p:sp>
      <p:sp>
        <p:nvSpPr>
          <p:cNvPr id="4" name="Footer Placeholder 3"/>
          <p:cNvSpPr>
            <a:spLocks noGrp="1"/>
          </p:cNvSpPr>
          <p:nvPr>
            <p:ph type="ftr" sz="quarter" idx="11"/>
          </p:nvPr>
        </p:nvSpPr>
        <p:spPr/>
        <p:txBody>
          <a:bodyPr/>
          <a:lstStyle/>
          <a:p>
            <a:pPr algn="ctr"/>
            <a:r>
              <a:rPr lang="en-AU" sz="800" dirty="0">
                <a:solidFill>
                  <a:schemeClr val="tx1"/>
                </a:solidFill>
                <a:latin typeface="Arial" pitchFamily="34" charset="0"/>
                <a:cs typeface="Arial" pitchFamily="34" charset="0"/>
              </a:rPr>
              <a:t>© 2013 Sanitaire Bio-Products Pty Ltd</a:t>
            </a:r>
          </a:p>
          <a:p>
            <a:pPr algn="ctr"/>
            <a:r>
              <a:rPr lang="en-AU" sz="800" dirty="0">
                <a:solidFill>
                  <a:schemeClr val="tx1"/>
                </a:solidFill>
                <a:latin typeface="Arial" pitchFamily="34" charset="0"/>
                <a:cs typeface="Arial" pitchFamily="34" charset="0"/>
              </a:rPr>
              <a:t>Authorised Distributor Partner of Bio-Productions Ltd</a:t>
            </a:r>
          </a:p>
        </p:txBody>
      </p:sp>
      <p:sp>
        <p:nvSpPr>
          <p:cNvPr id="5" name="Slide Number Placeholder 4"/>
          <p:cNvSpPr>
            <a:spLocks noGrp="1"/>
          </p:cNvSpPr>
          <p:nvPr>
            <p:ph type="sldNum" sz="quarter" idx="12"/>
          </p:nvPr>
        </p:nvSpPr>
        <p:spPr/>
        <p:txBody>
          <a:bodyPr/>
          <a:lstStyle/>
          <a:p>
            <a:fld id="{38CBF3CE-26C5-42D7-ACC0-51BB729A4AD3}" type="slidenum">
              <a:rPr lang="en-AU" smtClean="0"/>
              <a:pPr/>
              <a:t>7</a:t>
            </a:fld>
            <a:endParaRPr lang="en-AU"/>
          </a:p>
        </p:txBody>
      </p:sp>
      <p:sp>
        <p:nvSpPr>
          <p:cNvPr id="3" name="Content Placeholder 2"/>
          <p:cNvSpPr>
            <a:spLocks noGrp="1"/>
          </p:cNvSpPr>
          <p:nvPr>
            <p:ph sz="quarter" idx="1"/>
          </p:nvPr>
        </p:nvSpPr>
        <p:spPr/>
        <p:txBody>
          <a:bodyPr>
            <a:normAutofit fontScale="40000" lnSpcReduction="20000"/>
          </a:bodyPr>
          <a:lstStyle/>
          <a:p>
            <a:pPr marL="0" indent="0">
              <a:buNone/>
            </a:pPr>
            <a:r>
              <a:rPr lang="en-AU" dirty="0" smtClean="0"/>
              <a:t>Hi Gene</a:t>
            </a:r>
            <a:endParaRPr lang="en-AU" dirty="0"/>
          </a:p>
          <a:p>
            <a:pPr marL="0" indent="0">
              <a:buNone/>
            </a:pPr>
            <a:endParaRPr lang="en-AU" dirty="0"/>
          </a:p>
          <a:p>
            <a:pPr marL="0" indent="0">
              <a:buNone/>
            </a:pPr>
            <a:r>
              <a:rPr lang="en-AU" dirty="0"/>
              <a:t>My apologies for the late response I won’t bore you with the details.</a:t>
            </a:r>
          </a:p>
          <a:p>
            <a:pPr marL="0" indent="0">
              <a:buNone/>
            </a:pPr>
            <a:endParaRPr lang="en-AU" dirty="0"/>
          </a:p>
          <a:p>
            <a:pPr marL="0" indent="0">
              <a:buNone/>
            </a:pPr>
            <a:r>
              <a:rPr lang="en-AU" dirty="0"/>
              <a:t>I just need to let you know the latest from the installation of your </a:t>
            </a:r>
            <a:r>
              <a:rPr lang="en-AU" dirty="0" err="1" smtClean="0"/>
              <a:t>Sanitaire</a:t>
            </a:r>
            <a:r>
              <a:rPr lang="en-AU" dirty="0" smtClean="0"/>
              <a:t> Flick line </a:t>
            </a:r>
            <a:r>
              <a:rPr lang="en-AU" dirty="0"/>
              <a:t>of products here at South Bank. </a:t>
            </a:r>
          </a:p>
          <a:p>
            <a:pPr marL="0" indent="0">
              <a:buNone/>
            </a:pPr>
            <a:endParaRPr lang="en-AU" dirty="0"/>
          </a:p>
          <a:p>
            <a:pPr marL="0" indent="0">
              <a:buNone/>
            </a:pPr>
            <a:r>
              <a:rPr lang="en-AU" dirty="0"/>
              <a:t>As you know South Bank Corporation had been using the services of (a national washroom service provider – name withheld) for the waterless urinals situated in South Bank and the Little Stanley St precinct. From the outset there were continuous issues with servicing of the units by (a national washroom service provider – name withheld) A service schedule had been set up by the company but once the units were in there was one monthly service that seemed to be very superficial to say the least. After the initial service it became obvious that the system or inserts were not sealed properly and were extremely difficult to clean and maintain. The product provided (when it was finally delivered) did nothing to help the situation as the </a:t>
            </a:r>
            <a:r>
              <a:rPr lang="en-AU" dirty="0" smtClean="0"/>
              <a:t>build up </a:t>
            </a:r>
            <a:r>
              <a:rPr lang="en-AU" dirty="0"/>
              <a:t>and smell in certain urinals was becoming unbearable. </a:t>
            </a:r>
          </a:p>
          <a:p>
            <a:pPr marL="0" indent="0">
              <a:buNone/>
            </a:pPr>
            <a:endParaRPr lang="en-AU" dirty="0"/>
          </a:p>
          <a:p>
            <a:pPr marL="0" indent="0">
              <a:buNone/>
            </a:pPr>
            <a:r>
              <a:rPr lang="en-AU" dirty="0"/>
              <a:t>The frustration for the South Bank Operations team was that even with repeated requests for (a national washroom service provider) to address these problems they did not appear on site. In the end ISS were asked to source a replacement. </a:t>
            </a:r>
          </a:p>
          <a:p>
            <a:pPr marL="0" indent="0">
              <a:buNone/>
            </a:pPr>
            <a:endParaRPr lang="en-AU" dirty="0"/>
          </a:p>
          <a:p>
            <a:pPr marL="0" indent="0">
              <a:buNone/>
            </a:pPr>
            <a:r>
              <a:rPr lang="en-AU" dirty="0"/>
              <a:t>From the initial installation of </a:t>
            </a:r>
            <a:r>
              <a:rPr lang="en-AU" dirty="0" smtClean="0"/>
              <a:t>Sanitaire </a:t>
            </a:r>
            <a:r>
              <a:rPr lang="en-AU" dirty="0"/>
              <a:t>products there was an instant change to the units in how they operated and smelt. The Biological Cleaner has made a huge difference to three of our troublesome toilet blocks that are constantly busy, one of these is situated in an area surrounded by Restaurants with spicy menus. Prior to Sanitaire you could hardly breathe in these blocks. The Bio blocks are very economical to use and the South Bank plumbers think the product is fantastic to work with. We have recently ordered several more of the sleeves so the plumbers now rotate the units as they are very easy to clean and replace.</a:t>
            </a:r>
          </a:p>
          <a:p>
            <a:pPr marL="0" indent="0">
              <a:buNone/>
            </a:pPr>
            <a:endParaRPr lang="en-AU" dirty="0"/>
          </a:p>
          <a:p>
            <a:pPr marL="0" indent="0">
              <a:buNone/>
            </a:pPr>
            <a:r>
              <a:rPr lang="en-AU" dirty="0"/>
              <a:t>Once again as per our phone conversations many thanks for the products and service you have provided.</a:t>
            </a:r>
          </a:p>
          <a:p>
            <a:pPr marL="0" indent="0">
              <a:buNone/>
            </a:pPr>
            <a:endParaRPr lang="en-AU" dirty="0"/>
          </a:p>
          <a:p>
            <a:pPr marL="0" indent="0">
              <a:buNone/>
            </a:pPr>
            <a:r>
              <a:rPr lang="en-AU" dirty="0"/>
              <a:t>Regards</a:t>
            </a:r>
          </a:p>
          <a:p>
            <a:pPr marL="0" indent="0">
              <a:buNone/>
            </a:pPr>
            <a:endParaRPr lang="en-AU" dirty="0"/>
          </a:p>
          <a:p>
            <a:pPr marL="0" indent="0">
              <a:buNone/>
            </a:pPr>
            <a:r>
              <a:rPr lang="en-AU" dirty="0"/>
              <a:t>Pat   </a:t>
            </a:r>
          </a:p>
          <a:p>
            <a:pPr marL="0" indent="0">
              <a:buNone/>
            </a:pPr>
            <a:endParaRPr lang="en-AU" dirty="0"/>
          </a:p>
          <a:p>
            <a:pPr marL="0" indent="0">
              <a:buNone/>
            </a:pPr>
            <a:r>
              <a:rPr lang="en-AU" dirty="0" smtClean="0"/>
              <a:t>Patrick </a:t>
            </a:r>
            <a:r>
              <a:rPr lang="en-AU" dirty="0"/>
              <a:t>Farley | ISS Facilities Services</a:t>
            </a:r>
          </a:p>
          <a:p>
            <a:pPr marL="0" indent="0">
              <a:buNone/>
            </a:pPr>
            <a:r>
              <a:rPr lang="en-AU" dirty="0"/>
              <a:t>South Bank Corporation | Mezzanine Level, </a:t>
            </a:r>
            <a:r>
              <a:rPr lang="en-AU" dirty="0" err="1"/>
              <a:t>Allgas</a:t>
            </a:r>
            <a:r>
              <a:rPr lang="en-AU" dirty="0"/>
              <a:t> Building | Stanley Street Plaza</a:t>
            </a:r>
          </a:p>
          <a:p>
            <a:pPr marL="0" indent="0">
              <a:buNone/>
            </a:pPr>
            <a:r>
              <a:rPr lang="en-AU" dirty="0"/>
              <a:t>PO Box 2001 | South Bank | Queensland 4101</a:t>
            </a:r>
          </a:p>
          <a:p>
            <a:pPr marL="0" indent="0">
              <a:buNone/>
            </a:pPr>
            <a:r>
              <a:rPr lang="en-AU" dirty="0"/>
              <a:t>Telephone 07 3867 2061 |  Mobile 0478304998</a:t>
            </a:r>
          </a:p>
          <a:p>
            <a:pPr marL="0" indent="0">
              <a:buNone/>
            </a:pPr>
            <a:r>
              <a:rPr lang="en-AU" dirty="0"/>
              <a:t>www.southbankcorporation.com.au | iss@south-bank.net.au</a:t>
            </a:r>
          </a:p>
          <a:p>
            <a:pPr marL="0" indent="0">
              <a:buNone/>
            </a:pPr>
            <a:endParaRPr lang="en-AU" dirty="0"/>
          </a:p>
          <a:p>
            <a:pPr marL="0" indent="0">
              <a:buNone/>
            </a:pPr>
            <a:endParaRPr lang="en-AU"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85184" y="6948265"/>
            <a:ext cx="1358900" cy="11223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240970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656" y="1115616"/>
            <a:ext cx="6229350" cy="987128"/>
          </a:xfrm>
        </p:spPr>
        <p:txBody>
          <a:bodyPr/>
          <a:lstStyle/>
          <a:p>
            <a:r>
              <a:rPr lang="en-AU" dirty="0" smtClean="0">
                <a:latin typeface="Arial" pitchFamily="34" charset="0"/>
                <a:cs typeface="Arial" pitchFamily="34" charset="0"/>
              </a:rPr>
              <a:t>Testimonial</a:t>
            </a:r>
            <a:endParaRPr lang="en-AU"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38CBF3CE-26C5-42D7-ACC0-51BB729A4AD3}" type="slidenum">
              <a:rPr lang="en-AU" smtClean="0">
                <a:solidFill>
                  <a:srgbClr val="04617B">
                    <a:shade val="90000"/>
                  </a:srgbClr>
                </a:solidFill>
              </a:rPr>
              <a:pPr/>
              <a:t>8</a:t>
            </a:fld>
            <a:endParaRPr lang="en-AU">
              <a:solidFill>
                <a:srgbClr val="04617B">
                  <a:shade val="90000"/>
                </a:srgbClr>
              </a:solidFill>
            </a:endParaRPr>
          </a:p>
        </p:txBody>
      </p:sp>
      <p:sp>
        <p:nvSpPr>
          <p:cNvPr id="5" name="TextBox 4"/>
          <p:cNvSpPr txBox="1"/>
          <p:nvPr/>
        </p:nvSpPr>
        <p:spPr>
          <a:xfrm>
            <a:off x="332656" y="2195758"/>
            <a:ext cx="6264696" cy="6186309"/>
          </a:xfrm>
          <a:prstGeom prst="rect">
            <a:avLst/>
          </a:prstGeom>
          <a:noFill/>
        </p:spPr>
        <p:txBody>
          <a:bodyPr wrap="square" rtlCol="0">
            <a:spAutoFit/>
          </a:bodyPr>
          <a:lstStyle/>
          <a:p>
            <a:r>
              <a:rPr lang="en-GB" sz="1100" b="1" dirty="0" smtClean="0">
                <a:solidFill>
                  <a:prstClr val="black"/>
                </a:solidFill>
                <a:latin typeface="Arial" pitchFamily="34" charset="0"/>
                <a:cs typeface="Arial" pitchFamily="34" charset="0"/>
              </a:rPr>
              <a:t>GREEN APPLE AWARD FOR GATWICK</a:t>
            </a:r>
            <a:endParaRPr lang="en-AU" sz="1100" dirty="0" smtClean="0">
              <a:solidFill>
                <a:prstClr val="black"/>
              </a:solidFill>
              <a:latin typeface="Arial" pitchFamily="34" charset="0"/>
              <a:cs typeface="Arial" pitchFamily="34" charset="0"/>
            </a:endParaRPr>
          </a:p>
          <a:p>
            <a:r>
              <a:rPr lang="en-GB" sz="1100" dirty="0" smtClean="0">
                <a:solidFill>
                  <a:prstClr val="black"/>
                </a:solidFill>
                <a:latin typeface="Arial" pitchFamily="34" charset="0"/>
                <a:cs typeface="Arial" pitchFamily="34" charset="0"/>
              </a:rPr>
              <a:t/>
            </a:r>
            <a:br>
              <a:rPr lang="en-GB" sz="1100" dirty="0" smtClean="0">
                <a:solidFill>
                  <a:prstClr val="black"/>
                </a:solidFill>
                <a:latin typeface="Arial" pitchFamily="34" charset="0"/>
                <a:cs typeface="Arial" pitchFamily="34" charset="0"/>
              </a:rPr>
            </a:br>
            <a:r>
              <a:rPr lang="en-GB" sz="1100" dirty="0" smtClean="0">
                <a:solidFill>
                  <a:prstClr val="black"/>
                </a:solidFill>
                <a:latin typeface="Arial" pitchFamily="34" charset="0"/>
                <a:cs typeface="Arial" pitchFamily="34" charset="0"/>
              </a:rPr>
              <a:t>In a national campaign to find Britain’s greenest companies, councils and communities, Bio-Productions, in partnership with OCS, have won a Green Apple Environment Award for helping to reduce the environmental impacts of cleaning Gatwick, the UK's second largest airport.  The Green Apple Awards are run by The Green Organisation to recognise, reward and promote environmental best practice around the world.</a:t>
            </a:r>
            <a:endParaRPr lang="en-AU" sz="1100" dirty="0" smtClean="0">
              <a:solidFill>
                <a:prstClr val="black"/>
              </a:solidFill>
              <a:latin typeface="Arial" pitchFamily="34" charset="0"/>
              <a:cs typeface="Arial" pitchFamily="34" charset="0"/>
            </a:endParaRPr>
          </a:p>
          <a:p>
            <a:r>
              <a:rPr lang="en-GB" sz="1100" dirty="0" smtClean="0">
                <a:solidFill>
                  <a:prstClr val="black"/>
                </a:solidFill>
                <a:latin typeface="Arial" pitchFamily="34" charset="0"/>
                <a:cs typeface="Arial" pitchFamily="34" charset="0"/>
              </a:rPr>
              <a:t> </a:t>
            </a:r>
            <a:br>
              <a:rPr lang="en-GB" sz="1100" dirty="0" smtClean="0">
                <a:solidFill>
                  <a:prstClr val="black"/>
                </a:solidFill>
                <a:latin typeface="Arial" pitchFamily="34" charset="0"/>
                <a:cs typeface="Arial" pitchFamily="34" charset="0"/>
              </a:rPr>
            </a:br>
            <a:r>
              <a:rPr lang="en-GB" sz="1100" dirty="0" smtClean="0">
                <a:solidFill>
                  <a:prstClr val="black"/>
                </a:solidFill>
                <a:latin typeface="Arial" pitchFamily="34" charset="0"/>
                <a:cs typeface="Arial" pitchFamily="34" charset="0"/>
              </a:rPr>
              <a:t>The awards will be presented to winners at a ceremony in the House of Commons on November 14, 2011.  They are invited to have their winning paper published in The Green Book, the leading international work of reference on environmental best practice, and will also be considered to represent their country in the European Business Awards for the Environment. </a:t>
            </a:r>
            <a:br>
              <a:rPr lang="en-GB" sz="1100" dirty="0" smtClean="0">
                <a:solidFill>
                  <a:prstClr val="black"/>
                </a:solidFill>
                <a:latin typeface="Arial" pitchFamily="34" charset="0"/>
                <a:cs typeface="Arial" pitchFamily="34" charset="0"/>
              </a:rPr>
            </a:br>
            <a:r>
              <a:rPr lang="en-GB" sz="1100" dirty="0" smtClean="0">
                <a:solidFill>
                  <a:prstClr val="black"/>
                </a:solidFill>
                <a:latin typeface="Arial" pitchFamily="34" charset="0"/>
                <a:cs typeface="Arial" pitchFamily="34" charset="0"/>
              </a:rPr>
              <a:t/>
            </a:r>
            <a:br>
              <a:rPr lang="en-GB" sz="1100" dirty="0" smtClean="0">
                <a:solidFill>
                  <a:prstClr val="black"/>
                </a:solidFill>
                <a:latin typeface="Arial" pitchFamily="34" charset="0"/>
                <a:cs typeface="Arial" pitchFamily="34" charset="0"/>
              </a:rPr>
            </a:br>
            <a:r>
              <a:rPr lang="en-GB" sz="1100" dirty="0" smtClean="0">
                <a:solidFill>
                  <a:prstClr val="black"/>
                </a:solidFill>
                <a:latin typeface="Arial" pitchFamily="34" charset="0"/>
                <a:cs typeface="Arial" pitchFamily="34" charset="0"/>
              </a:rPr>
              <a:t>The introduction of Bio-Productions biological cleaning products at Gatwick has resulted in a recognised improvement in washroom air quality, as well as the airport’s environmental impacts being reduced in a number of ways.  A reduction in chemical use has led to fewer deliveries and less on-site stock movement, with an anticipated saving of approximately 100 truck miles a year.  Bio-Productions biological urinal blocks have been introduced in all the washrooms, bringing an annual reduction in water usage of around 100,000 litres per annum as well as energy savings on pumping and moving water to the airport’s effluent treatment plant.  The cleaning products are also stored in a smaller area resulting </a:t>
            </a:r>
            <a:endParaRPr lang="en-AU" sz="1100" dirty="0" smtClean="0">
              <a:solidFill>
                <a:prstClr val="black"/>
              </a:solidFill>
              <a:latin typeface="Arial" pitchFamily="34" charset="0"/>
              <a:cs typeface="Arial" pitchFamily="34" charset="0"/>
            </a:endParaRPr>
          </a:p>
          <a:p>
            <a:r>
              <a:rPr lang="en-GB" sz="1100" dirty="0" smtClean="0">
                <a:solidFill>
                  <a:prstClr val="black"/>
                </a:solidFill>
                <a:latin typeface="Arial" pitchFamily="34" charset="0"/>
                <a:cs typeface="Arial" pitchFamily="34" charset="0"/>
              </a:rPr>
              <a:t>in lower energy consumption. </a:t>
            </a:r>
            <a:endParaRPr lang="en-AU" sz="1100" dirty="0" smtClean="0">
              <a:solidFill>
                <a:prstClr val="black"/>
              </a:solidFill>
              <a:latin typeface="Arial" pitchFamily="34" charset="0"/>
              <a:cs typeface="Arial" pitchFamily="34" charset="0"/>
            </a:endParaRPr>
          </a:p>
          <a:p>
            <a:r>
              <a:rPr lang="en-GB" sz="1100" dirty="0" smtClean="0">
                <a:solidFill>
                  <a:prstClr val="black"/>
                </a:solidFill>
                <a:latin typeface="Arial" pitchFamily="34" charset="0"/>
                <a:cs typeface="Arial" pitchFamily="34" charset="0"/>
              </a:rPr>
              <a:t> </a:t>
            </a:r>
            <a:endParaRPr lang="en-AU" sz="1100" dirty="0" smtClean="0">
              <a:solidFill>
                <a:prstClr val="black"/>
              </a:solidFill>
              <a:latin typeface="Arial" pitchFamily="34" charset="0"/>
              <a:cs typeface="Arial" pitchFamily="34" charset="0"/>
            </a:endParaRPr>
          </a:p>
          <a:p>
            <a:r>
              <a:rPr lang="en-GB" sz="1100" dirty="0" smtClean="0">
                <a:solidFill>
                  <a:prstClr val="black"/>
                </a:solidFill>
                <a:latin typeface="Arial" pitchFamily="34" charset="0"/>
                <a:cs typeface="Arial" pitchFamily="34" charset="0"/>
              </a:rPr>
              <a:t>Adrian </a:t>
            </a:r>
            <a:r>
              <a:rPr lang="en-GB" sz="1100" dirty="0" err="1" smtClean="0">
                <a:solidFill>
                  <a:prstClr val="black"/>
                </a:solidFill>
                <a:latin typeface="Arial" pitchFamily="34" charset="0"/>
                <a:cs typeface="Arial" pitchFamily="34" charset="0"/>
              </a:rPr>
              <a:t>Shuker</a:t>
            </a:r>
            <a:r>
              <a:rPr lang="en-GB" sz="1100" dirty="0" smtClean="0">
                <a:solidFill>
                  <a:prstClr val="black"/>
                </a:solidFill>
                <a:latin typeface="Arial" pitchFamily="34" charset="0"/>
                <a:cs typeface="Arial" pitchFamily="34" charset="0"/>
              </a:rPr>
              <a:t>, Sustainability Director for OCS who provide cleaning services in the airport’s public areas, commented:  “It has been one of our top priorities to enhance the passenger experience, especially in the washroom, and to add value for the client through environmental efficiencies.  Our partnership with Bio-Productions has helped us achieve this goal.”</a:t>
            </a:r>
            <a:endParaRPr lang="en-AU" sz="1100" dirty="0" smtClean="0">
              <a:solidFill>
                <a:prstClr val="black"/>
              </a:solidFill>
              <a:latin typeface="Arial" pitchFamily="34" charset="0"/>
              <a:cs typeface="Arial" pitchFamily="34" charset="0"/>
            </a:endParaRPr>
          </a:p>
          <a:p>
            <a:r>
              <a:rPr lang="en-GB" sz="1100" b="1" dirty="0" smtClean="0">
                <a:solidFill>
                  <a:prstClr val="black"/>
                </a:solidFill>
                <a:latin typeface="Arial" pitchFamily="34" charset="0"/>
                <a:cs typeface="Arial" pitchFamily="34" charset="0"/>
              </a:rPr>
              <a:t> </a:t>
            </a:r>
            <a:endParaRPr lang="en-AU" sz="1100" dirty="0" smtClean="0">
              <a:solidFill>
                <a:prstClr val="black"/>
              </a:solidFill>
              <a:latin typeface="Arial" pitchFamily="34" charset="0"/>
              <a:cs typeface="Arial" pitchFamily="34" charset="0"/>
            </a:endParaRPr>
          </a:p>
          <a:p>
            <a:r>
              <a:rPr lang="en-GB" sz="1100" b="1" dirty="0" smtClean="0">
                <a:solidFill>
                  <a:prstClr val="black"/>
                </a:solidFill>
                <a:latin typeface="Arial" pitchFamily="34" charset="0"/>
                <a:cs typeface="Arial" pitchFamily="34" charset="0"/>
              </a:rPr>
              <a:t>For further information, please contact:</a:t>
            </a:r>
            <a:endParaRPr lang="en-AU" sz="1100" dirty="0" smtClean="0">
              <a:solidFill>
                <a:prstClr val="black"/>
              </a:solidFill>
              <a:latin typeface="Arial" pitchFamily="34" charset="0"/>
              <a:cs typeface="Arial" pitchFamily="34" charset="0"/>
            </a:endParaRPr>
          </a:p>
          <a:p>
            <a:r>
              <a:rPr lang="en-GB" sz="1100" b="1" dirty="0" smtClean="0">
                <a:solidFill>
                  <a:prstClr val="black"/>
                </a:solidFill>
                <a:latin typeface="Arial" pitchFamily="34" charset="0"/>
                <a:cs typeface="Arial" pitchFamily="34" charset="0"/>
              </a:rPr>
              <a:t> </a:t>
            </a:r>
            <a:endParaRPr lang="en-AU" sz="1100" dirty="0" smtClean="0">
              <a:solidFill>
                <a:prstClr val="black"/>
              </a:solidFill>
              <a:latin typeface="Arial" pitchFamily="34" charset="0"/>
              <a:cs typeface="Arial" pitchFamily="34" charset="0"/>
            </a:endParaRPr>
          </a:p>
          <a:p>
            <a:r>
              <a:rPr lang="en-GB" sz="1100" b="1" dirty="0" smtClean="0">
                <a:solidFill>
                  <a:prstClr val="black"/>
                </a:solidFill>
                <a:latin typeface="Arial" pitchFamily="34" charset="0"/>
                <a:cs typeface="Arial" pitchFamily="34" charset="0"/>
              </a:rPr>
              <a:t>Audrey Clark</a:t>
            </a:r>
            <a:endParaRPr lang="en-AU" sz="1100" dirty="0" smtClean="0">
              <a:solidFill>
                <a:prstClr val="black"/>
              </a:solidFill>
              <a:latin typeface="Arial" pitchFamily="34" charset="0"/>
              <a:cs typeface="Arial" pitchFamily="34" charset="0"/>
            </a:endParaRPr>
          </a:p>
          <a:p>
            <a:r>
              <a:rPr lang="en-GB" sz="1100" b="1" dirty="0" smtClean="0">
                <a:solidFill>
                  <a:prstClr val="black"/>
                </a:solidFill>
                <a:latin typeface="Arial" pitchFamily="34" charset="0"/>
                <a:cs typeface="Arial" pitchFamily="34" charset="0"/>
              </a:rPr>
              <a:t>Marketing Manager</a:t>
            </a:r>
            <a:endParaRPr lang="en-AU" sz="1100" dirty="0" smtClean="0">
              <a:solidFill>
                <a:prstClr val="black"/>
              </a:solidFill>
              <a:latin typeface="Arial" pitchFamily="34" charset="0"/>
              <a:cs typeface="Arial" pitchFamily="34" charset="0"/>
            </a:endParaRPr>
          </a:p>
          <a:p>
            <a:r>
              <a:rPr lang="en-GB" sz="1100" b="1" dirty="0" smtClean="0">
                <a:solidFill>
                  <a:prstClr val="black"/>
                </a:solidFill>
                <a:latin typeface="Arial" pitchFamily="34" charset="0"/>
                <a:cs typeface="Arial" pitchFamily="34" charset="0"/>
              </a:rPr>
              <a:t>OCS Group UK Limited</a:t>
            </a:r>
            <a:endParaRPr lang="en-AU" sz="1100" dirty="0" smtClean="0">
              <a:solidFill>
                <a:prstClr val="black"/>
              </a:solidFill>
              <a:latin typeface="Arial" pitchFamily="34" charset="0"/>
              <a:cs typeface="Arial" pitchFamily="34" charset="0"/>
            </a:endParaRPr>
          </a:p>
          <a:p>
            <a:r>
              <a:rPr lang="en-GB" sz="1100" b="1" u="sng" dirty="0" smtClean="0">
                <a:solidFill>
                  <a:prstClr val="black"/>
                </a:solidFill>
                <a:latin typeface="Arial" pitchFamily="34" charset="0"/>
                <a:cs typeface="Arial" pitchFamily="34" charset="0"/>
                <a:hlinkClick r:id="rId2"/>
              </a:rPr>
              <a:t>Audrey.clark@ocs.co.uk</a:t>
            </a:r>
            <a:endParaRPr lang="en-AU" sz="1100" dirty="0" smtClean="0">
              <a:solidFill>
                <a:prstClr val="black"/>
              </a:solidFill>
              <a:latin typeface="Arial" pitchFamily="34" charset="0"/>
              <a:cs typeface="Arial" pitchFamily="34" charset="0"/>
            </a:endParaRPr>
          </a:p>
          <a:p>
            <a:r>
              <a:rPr lang="en-GB" sz="1100" b="1" dirty="0" smtClean="0">
                <a:solidFill>
                  <a:prstClr val="black"/>
                </a:solidFill>
                <a:latin typeface="Arial" pitchFamily="34" charset="0"/>
                <a:cs typeface="Arial" pitchFamily="34" charset="0"/>
              </a:rPr>
              <a:t>01524 595449</a:t>
            </a:r>
            <a:endParaRPr lang="en-AU" sz="1100" dirty="0" smtClean="0">
              <a:solidFill>
                <a:prstClr val="black"/>
              </a:solidFill>
              <a:latin typeface="Arial" pitchFamily="34" charset="0"/>
              <a:cs typeface="Arial" pitchFamily="34" charset="0"/>
            </a:endParaRPr>
          </a:p>
          <a:p>
            <a:r>
              <a:rPr lang="en-GB" sz="1100" b="1" dirty="0" smtClean="0">
                <a:solidFill>
                  <a:prstClr val="black"/>
                </a:solidFill>
                <a:latin typeface="Arial" pitchFamily="34" charset="0"/>
                <a:cs typeface="Arial" pitchFamily="34" charset="0"/>
              </a:rPr>
              <a:t>07887824192</a:t>
            </a:r>
            <a:endParaRPr lang="en-AU" sz="1100" dirty="0">
              <a:solidFill>
                <a:prstClr val="black"/>
              </a:solidFill>
              <a:latin typeface="Arial" pitchFamily="34" charset="0"/>
              <a:cs typeface="Arial" pitchFamily="34" charset="0"/>
            </a:endParaRPr>
          </a:p>
        </p:txBody>
      </p:sp>
      <p:pic>
        <p:nvPicPr>
          <p:cNvPr id="6" name="Picture 5" descr="Z:\Marketing\PR OCS\Images for press releases\Group\Green Apple logo.jpg"/>
          <p:cNvPicPr/>
          <p:nvPr/>
        </p:nvPicPr>
        <p:blipFill>
          <a:blip r:embed="rId3" cstate="print"/>
          <a:srcRect/>
          <a:stretch>
            <a:fillRect/>
          </a:stretch>
        </p:blipFill>
        <p:spPr bwMode="auto">
          <a:xfrm>
            <a:off x="5085201" y="7020272"/>
            <a:ext cx="1034203" cy="1295976"/>
          </a:xfrm>
          <a:prstGeom prst="rect">
            <a:avLst/>
          </a:prstGeom>
          <a:noFill/>
          <a:ln w="9525">
            <a:noFill/>
            <a:miter lim="800000"/>
            <a:headEnd/>
            <a:tailEnd/>
          </a:ln>
        </p:spPr>
      </p:pic>
    </p:spTree>
    <p:extLst>
      <p:ext uri="{BB962C8B-B14F-4D97-AF65-F5344CB8AC3E}">
        <p14:creationId xmlns:p14="http://schemas.microsoft.com/office/powerpoint/2010/main" xmlns="" val="30046864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2"/>
          </p:nvPr>
        </p:nvSpPr>
        <p:spPr>
          <a:xfrm>
            <a:off x="908721" y="1259632"/>
            <a:ext cx="4896544" cy="1219200"/>
          </a:xfrm>
        </p:spPr>
        <p:txBody>
          <a:bodyPr>
            <a:noAutofit/>
          </a:bodyPr>
          <a:lstStyle/>
          <a:p>
            <a:r>
              <a:rPr lang="en-AU" sz="2800" dirty="0" smtClean="0">
                <a:solidFill>
                  <a:schemeClr val="bg2">
                    <a:lumMod val="50000"/>
                  </a:schemeClr>
                </a:solidFill>
                <a:latin typeface="Arial" pitchFamily="34" charset="0"/>
                <a:cs typeface="Arial" pitchFamily="34" charset="0"/>
              </a:rPr>
              <a:t>Biological Solutions &amp; the Strength of the Brand</a:t>
            </a:r>
            <a:endParaRPr lang="en-AU" sz="2800" dirty="0">
              <a:solidFill>
                <a:srgbClr val="00B050"/>
              </a:solidFill>
              <a:latin typeface="Arial" pitchFamily="34" charset="0"/>
              <a:cs typeface="Arial" pitchFamily="34" charset="0"/>
            </a:endParaRPr>
          </a:p>
        </p:txBody>
      </p:sp>
      <p:sp>
        <p:nvSpPr>
          <p:cNvPr id="4" name="Footer Placeholder 3"/>
          <p:cNvSpPr>
            <a:spLocks noGrp="1"/>
          </p:cNvSpPr>
          <p:nvPr>
            <p:ph type="ftr" sz="quarter" idx="11"/>
          </p:nvPr>
        </p:nvSpPr>
        <p:spPr/>
        <p:txBody>
          <a:bodyPr>
            <a:normAutofit/>
          </a:bodyPr>
          <a:lstStyle/>
          <a:p>
            <a:pPr algn="ctr"/>
            <a:r>
              <a:rPr lang="en-AU" sz="600" dirty="0" smtClean="0">
                <a:solidFill>
                  <a:schemeClr val="tx1"/>
                </a:solidFill>
                <a:latin typeface="Arial" pitchFamily="34" charset="0"/>
                <a:cs typeface="Arial" pitchFamily="34" charset="0"/>
              </a:rPr>
              <a:t>© 2013 </a:t>
            </a:r>
            <a:r>
              <a:rPr lang="en-AU" sz="600" dirty="0" err="1" smtClean="0">
                <a:solidFill>
                  <a:schemeClr val="tx1"/>
                </a:solidFill>
                <a:latin typeface="Arial" pitchFamily="34" charset="0"/>
                <a:cs typeface="Arial" pitchFamily="34" charset="0"/>
              </a:rPr>
              <a:t>Sanitaire</a:t>
            </a:r>
            <a:r>
              <a:rPr lang="en-AU" sz="600" dirty="0" smtClean="0">
                <a:solidFill>
                  <a:schemeClr val="tx1"/>
                </a:solidFill>
                <a:latin typeface="Arial" pitchFamily="34" charset="0"/>
                <a:cs typeface="Arial" pitchFamily="34" charset="0"/>
              </a:rPr>
              <a:t> Bio-Products Pty Ltd</a:t>
            </a:r>
          </a:p>
          <a:p>
            <a:pPr algn="ctr"/>
            <a:r>
              <a:rPr lang="en-AU" sz="600" dirty="0" smtClean="0">
                <a:solidFill>
                  <a:schemeClr val="tx1"/>
                </a:solidFill>
                <a:latin typeface="Arial" pitchFamily="34" charset="0"/>
                <a:cs typeface="Arial" pitchFamily="34" charset="0"/>
              </a:rPr>
              <a:t>Authorised Distributor Partner of Bio-Productions Ltd</a:t>
            </a:r>
            <a:endParaRPr lang="en-AU" sz="600" dirty="0">
              <a:solidFill>
                <a:schemeClr val="tx1"/>
              </a:solidFill>
              <a:latin typeface="Arial" pitchFamily="34" charset="0"/>
              <a:cs typeface="Arial" pitchFamily="34" charset="0"/>
            </a:endParaRPr>
          </a:p>
        </p:txBody>
      </p:sp>
      <p:sp>
        <p:nvSpPr>
          <p:cNvPr id="2" name="Slide Number Placeholder 1"/>
          <p:cNvSpPr>
            <a:spLocks noGrp="1"/>
          </p:cNvSpPr>
          <p:nvPr>
            <p:ph type="sldNum" sz="quarter" idx="12"/>
          </p:nvPr>
        </p:nvSpPr>
        <p:spPr/>
        <p:txBody>
          <a:bodyPr/>
          <a:lstStyle/>
          <a:p>
            <a:fld id="{38CBF3CE-26C5-42D7-ACC0-51BB729A4AD3}" type="slidenum">
              <a:rPr lang="en-AU" smtClean="0"/>
              <a:pPr/>
              <a:t>9</a:t>
            </a:fld>
            <a:endParaRPr lang="en-AU"/>
          </a:p>
        </p:txBody>
      </p:sp>
      <p:sp>
        <p:nvSpPr>
          <p:cNvPr id="3" name="Content Placeholder 2"/>
          <p:cNvSpPr>
            <a:spLocks noGrp="1"/>
          </p:cNvSpPr>
          <p:nvPr>
            <p:ph sz="quarter" idx="1"/>
          </p:nvPr>
        </p:nvSpPr>
        <p:spPr>
          <a:xfrm>
            <a:off x="2681304" y="2411760"/>
            <a:ext cx="3833813" cy="5919440"/>
          </a:xfrm>
        </p:spPr>
        <p:txBody>
          <a:bodyPr>
            <a:normAutofit fontScale="92500" lnSpcReduction="20000"/>
          </a:bodyPr>
          <a:lstStyle/>
          <a:p>
            <a:pPr marL="68580" indent="0">
              <a:buNone/>
            </a:pPr>
            <a:r>
              <a:rPr lang="en-AU" b="1" dirty="0" smtClean="0"/>
              <a:t>Fixer NOT Masking</a:t>
            </a:r>
            <a:endParaRPr lang="en-AU" b="1" dirty="0"/>
          </a:p>
          <a:p>
            <a:r>
              <a:rPr lang="en-AU" dirty="0"/>
              <a:t>Fixing existing issues</a:t>
            </a:r>
          </a:p>
          <a:p>
            <a:endParaRPr lang="en-AU" dirty="0"/>
          </a:p>
          <a:p>
            <a:pPr marL="68580" indent="0">
              <a:buNone/>
            </a:pPr>
            <a:r>
              <a:rPr lang="en-AU" b="1" dirty="0" smtClean="0"/>
              <a:t>Deliver the Promise</a:t>
            </a:r>
            <a:endParaRPr lang="en-AU" b="1" dirty="0"/>
          </a:p>
          <a:p>
            <a:r>
              <a:rPr lang="en-AU" dirty="0"/>
              <a:t>Getting the assessment right</a:t>
            </a:r>
          </a:p>
          <a:p>
            <a:r>
              <a:rPr lang="en-AU" dirty="0"/>
              <a:t>Implement </a:t>
            </a:r>
            <a:r>
              <a:rPr lang="en-AU" dirty="0" smtClean="0"/>
              <a:t>correctly</a:t>
            </a:r>
          </a:p>
          <a:p>
            <a:r>
              <a:rPr lang="en-AU" dirty="0" smtClean="0"/>
              <a:t>Follow up – make sure it works</a:t>
            </a:r>
            <a:endParaRPr lang="en-AU" dirty="0"/>
          </a:p>
          <a:p>
            <a:endParaRPr lang="en-AU" dirty="0"/>
          </a:p>
          <a:p>
            <a:pPr marL="68580" indent="0">
              <a:buNone/>
            </a:pPr>
            <a:r>
              <a:rPr lang="en-AU" b="1" dirty="0" smtClean="0"/>
              <a:t>Grow the Relationship</a:t>
            </a:r>
            <a:endParaRPr lang="en-AU" dirty="0"/>
          </a:p>
          <a:p>
            <a:r>
              <a:rPr lang="en-AU" dirty="0"/>
              <a:t>Keeping in touch with the customer – being proactive</a:t>
            </a:r>
          </a:p>
          <a:p>
            <a:r>
              <a:rPr lang="en-AU" dirty="0"/>
              <a:t>…Are there any other problems we can help you with</a:t>
            </a:r>
            <a:r>
              <a:rPr lang="en-AU" dirty="0" smtClean="0"/>
              <a:t>?.....</a:t>
            </a:r>
          </a:p>
          <a:p>
            <a:r>
              <a:rPr lang="en-AU" dirty="0" smtClean="0"/>
              <a:t>Deliver a Win-Win outcome</a:t>
            </a:r>
            <a:endParaRPr lang="en-AU" dirty="0"/>
          </a:p>
        </p:txBody>
      </p:sp>
      <p:sp>
        <p:nvSpPr>
          <p:cNvPr id="8" name="TextBox 7"/>
          <p:cNvSpPr txBox="1"/>
          <p:nvPr/>
        </p:nvSpPr>
        <p:spPr>
          <a:xfrm>
            <a:off x="2116921" y="2566665"/>
            <a:ext cx="554063" cy="400110"/>
          </a:xfrm>
          <a:prstGeom prst="rect">
            <a:avLst/>
          </a:prstGeom>
          <a:noFill/>
        </p:spPr>
        <p:txBody>
          <a:bodyPr wrap="square" rtlCol="0">
            <a:spAutoFit/>
          </a:bodyPr>
          <a:lstStyle/>
          <a:p>
            <a:r>
              <a:rPr lang="en-AU" sz="2000" dirty="0" smtClean="0">
                <a:latin typeface="Arial Black" pitchFamily="34" charset="0"/>
              </a:rPr>
              <a:t>1</a:t>
            </a:r>
            <a:endParaRPr lang="en-AU" sz="2000" dirty="0">
              <a:latin typeface="Arial Black" pitchFamily="34" charset="0"/>
            </a:endParaRPr>
          </a:p>
        </p:txBody>
      </p:sp>
      <p:sp>
        <p:nvSpPr>
          <p:cNvPr id="9" name="TextBox 8"/>
          <p:cNvSpPr txBox="1"/>
          <p:nvPr/>
        </p:nvSpPr>
        <p:spPr>
          <a:xfrm>
            <a:off x="2116920" y="4252029"/>
            <a:ext cx="554063" cy="400110"/>
          </a:xfrm>
          <a:prstGeom prst="rect">
            <a:avLst/>
          </a:prstGeom>
          <a:noFill/>
        </p:spPr>
        <p:txBody>
          <a:bodyPr wrap="square" rtlCol="0">
            <a:spAutoFit/>
          </a:bodyPr>
          <a:lstStyle/>
          <a:p>
            <a:r>
              <a:rPr lang="en-AU" sz="2000" dirty="0" smtClean="0">
                <a:latin typeface="Arial Black" pitchFamily="34" charset="0"/>
              </a:rPr>
              <a:t>2</a:t>
            </a:r>
            <a:endParaRPr lang="en-AU" sz="2000" dirty="0">
              <a:latin typeface="Arial Black" pitchFamily="34" charset="0"/>
            </a:endParaRPr>
          </a:p>
        </p:txBody>
      </p:sp>
      <p:sp>
        <p:nvSpPr>
          <p:cNvPr id="10" name="TextBox 9"/>
          <p:cNvSpPr txBox="1"/>
          <p:nvPr/>
        </p:nvSpPr>
        <p:spPr>
          <a:xfrm>
            <a:off x="2116921" y="6807219"/>
            <a:ext cx="554063" cy="400110"/>
          </a:xfrm>
          <a:prstGeom prst="rect">
            <a:avLst/>
          </a:prstGeom>
          <a:noFill/>
        </p:spPr>
        <p:txBody>
          <a:bodyPr wrap="square" rtlCol="0">
            <a:spAutoFit/>
          </a:bodyPr>
          <a:lstStyle/>
          <a:p>
            <a:r>
              <a:rPr lang="en-AU" sz="2000" dirty="0" smtClean="0">
                <a:latin typeface="Arial Black" pitchFamily="34" charset="0"/>
              </a:rPr>
              <a:t>3</a:t>
            </a:r>
            <a:endParaRPr lang="en-AU" sz="2000" dirty="0">
              <a:latin typeface="Arial Black"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26317" y="5076056"/>
            <a:ext cx="1452412" cy="1452412"/>
          </a:xfrm>
          <a:prstGeom prst="rect">
            <a:avLst/>
          </a:prstGeom>
        </p:spPr>
      </p:pic>
    </p:spTree>
    <p:extLst>
      <p:ext uri="{BB962C8B-B14F-4D97-AF65-F5344CB8AC3E}">
        <p14:creationId xmlns:p14="http://schemas.microsoft.com/office/powerpoint/2010/main" xmlns="" val="34154644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1_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3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1927</TotalTime>
  <Words>1197</Words>
  <Application>Microsoft Office PowerPoint</Application>
  <PresentationFormat>On-screen Show (4:3)</PresentationFormat>
  <Paragraphs>209</Paragraphs>
  <Slides>16</Slides>
  <Notes>1</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16</vt:i4>
      </vt:variant>
    </vt:vector>
  </HeadingPairs>
  <TitlesOfParts>
    <vt:vector size="21" baseType="lpstr">
      <vt:lpstr>Austin</vt:lpstr>
      <vt:lpstr>1_Executive</vt:lpstr>
      <vt:lpstr>3_Flow</vt:lpstr>
      <vt:lpstr>Equity</vt:lpstr>
      <vt:lpstr>Document</vt:lpstr>
      <vt:lpstr>Making A Difference</vt:lpstr>
      <vt:lpstr>Smelly Washrooms, Blocked Pipes?</vt:lpstr>
      <vt:lpstr>The Biological Story</vt:lpstr>
      <vt:lpstr>How Does Biological Work?</vt:lpstr>
      <vt:lpstr>Slide 5</vt:lpstr>
      <vt:lpstr>The Products manufactured by Bio-Productions Ltd recipient of a 2011 UK Green Apple Award</vt:lpstr>
      <vt:lpstr>A Point of Difference Story?</vt:lpstr>
      <vt:lpstr>Testimonial</vt:lpstr>
      <vt:lpstr>Slide 9</vt:lpstr>
      <vt:lpstr>What Are You Offering?</vt:lpstr>
      <vt:lpstr>Cleaning Organic Contaminated Surfaces Managing Various Urinal Systems Use of Environmentally Sustainable Products</vt:lpstr>
      <vt:lpstr>Being The Best              the ultimate target</vt:lpstr>
      <vt:lpstr>Where’s Can Biological Solutions Be Applied? </vt:lpstr>
      <vt:lpstr>Slide 14</vt:lpstr>
      <vt:lpstr>Urinal System Information Sheets</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Biological Clean &amp; Treat Solutions</dc:title>
  <dc:creator>Gene</dc:creator>
  <cp:lastModifiedBy> </cp:lastModifiedBy>
  <cp:revision>289</cp:revision>
  <dcterms:created xsi:type="dcterms:W3CDTF">2013-03-09T08:41:25Z</dcterms:created>
  <dcterms:modified xsi:type="dcterms:W3CDTF">2014-07-18T07:36:39Z</dcterms:modified>
</cp:coreProperties>
</file>